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158"/>
    <a:srgbClr val="D0DE4E"/>
    <a:srgbClr val="D0D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2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C7350B-D17C-4965-9B7F-6CD4AD81386C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D16E5611-0D52-453B-86BB-BB4540368BF1}">
      <dgm:prSet phldrT="[Texte]"/>
      <dgm:spPr/>
      <dgm:t>
        <a:bodyPr/>
        <a:lstStyle/>
        <a:p>
          <a:r>
            <a:rPr lang="fr-FR" b="1" dirty="0">
              <a:ln>
                <a:noFill/>
              </a:ln>
              <a:solidFill>
                <a:schemeClr val="tx1"/>
              </a:solidFill>
            </a:rPr>
            <a:t>1</a:t>
          </a:r>
        </a:p>
        <a:p>
          <a:r>
            <a:rPr lang="fr-FR" b="1" dirty="0">
              <a:ln>
                <a:noFill/>
              </a:ln>
              <a:solidFill>
                <a:schemeClr val="tx1"/>
              </a:solidFill>
            </a:rPr>
            <a:t>débutant</a:t>
          </a:r>
        </a:p>
      </dgm:t>
    </dgm:pt>
    <dgm:pt modelId="{D1D17072-28A1-423C-82A6-21E5648232D9}" type="parTrans" cxnId="{F6B0D5A8-D7A4-412F-BE7B-76D68175D830}">
      <dgm:prSet/>
      <dgm:spPr/>
      <dgm:t>
        <a:bodyPr/>
        <a:lstStyle/>
        <a:p>
          <a:endParaRPr lang="fr-FR" b="1">
            <a:ln>
              <a:noFill/>
            </a:ln>
            <a:solidFill>
              <a:schemeClr val="tx1"/>
            </a:solidFill>
          </a:endParaRPr>
        </a:p>
      </dgm:t>
    </dgm:pt>
    <dgm:pt modelId="{2893BD69-4A1A-4A4F-BCD2-80D3B737D450}" type="sibTrans" cxnId="{F6B0D5A8-D7A4-412F-BE7B-76D68175D830}">
      <dgm:prSet/>
      <dgm:spPr/>
      <dgm:t>
        <a:bodyPr/>
        <a:lstStyle/>
        <a:p>
          <a:endParaRPr lang="fr-FR" b="1">
            <a:ln>
              <a:noFill/>
            </a:ln>
            <a:solidFill>
              <a:schemeClr val="tx1"/>
            </a:solidFill>
          </a:endParaRPr>
        </a:p>
      </dgm:t>
    </dgm:pt>
    <dgm:pt modelId="{9D5BFFB5-4C3A-42C8-A528-2FAEACC9ABC6}">
      <dgm:prSet phldrT="[Texte]"/>
      <dgm:spPr/>
      <dgm:t>
        <a:bodyPr/>
        <a:lstStyle/>
        <a:p>
          <a:r>
            <a:rPr lang="fr-FR" b="1" dirty="0">
              <a:ln>
                <a:noFill/>
              </a:ln>
              <a:solidFill>
                <a:schemeClr val="tx1"/>
              </a:solidFill>
            </a:rPr>
            <a:t>4</a:t>
          </a:r>
        </a:p>
        <a:p>
          <a:r>
            <a:rPr lang="fr-FR" b="1" dirty="0">
              <a:ln>
                <a:noFill/>
              </a:ln>
              <a:solidFill>
                <a:schemeClr val="tx1"/>
              </a:solidFill>
            </a:rPr>
            <a:t>loisir</a:t>
          </a:r>
        </a:p>
      </dgm:t>
    </dgm:pt>
    <dgm:pt modelId="{46998409-B2AC-49C6-BB24-C91A406A61A9}" type="parTrans" cxnId="{488CC6D6-9C51-4412-BD74-DD73B6219759}">
      <dgm:prSet/>
      <dgm:spPr/>
      <dgm:t>
        <a:bodyPr/>
        <a:lstStyle/>
        <a:p>
          <a:endParaRPr lang="fr-FR" b="1">
            <a:ln>
              <a:noFill/>
            </a:ln>
            <a:solidFill>
              <a:schemeClr val="tx1"/>
            </a:solidFill>
          </a:endParaRPr>
        </a:p>
      </dgm:t>
    </dgm:pt>
    <dgm:pt modelId="{C84045D0-B830-423D-989E-46A2B5DFCA1B}" type="sibTrans" cxnId="{488CC6D6-9C51-4412-BD74-DD73B6219759}">
      <dgm:prSet/>
      <dgm:spPr/>
      <dgm:t>
        <a:bodyPr/>
        <a:lstStyle/>
        <a:p>
          <a:endParaRPr lang="fr-FR" b="1">
            <a:ln>
              <a:noFill/>
            </a:ln>
            <a:solidFill>
              <a:schemeClr val="tx1"/>
            </a:solidFill>
          </a:endParaRPr>
        </a:p>
      </dgm:t>
    </dgm:pt>
    <dgm:pt modelId="{AC037A78-5E42-4741-9E7E-44D2FD2E88E1}">
      <dgm:prSet phldrT="[Texte]"/>
      <dgm:spPr/>
      <dgm:t>
        <a:bodyPr/>
        <a:lstStyle/>
        <a:p>
          <a:r>
            <a:rPr lang="fr-FR" b="1" dirty="0">
              <a:ln>
                <a:noFill/>
              </a:ln>
              <a:solidFill>
                <a:schemeClr val="tx1"/>
              </a:solidFill>
            </a:rPr>
            <a:t>10</a:t>
          </a:r>
        </a:p>
      </dgm:t>
    </dgm:pt>
    <dgm:pt modelId="{A5268BE4-FA4A-4A5F-9643-384CAF922FBE}" type="parTrans" cxnId="{563470D0-5B18-43FB-9209-613F4C738C90}">
      <dgm:prSet/>
      <dgm:spPr/>
      <dgm:t>
        <a:bodyPr/>
        <a:lstStyle/>
        <a:p>
          <a:endParaRPr lang="fr-FR" b="1">
            <a:ln>
              <a:noFill/>
            </a:ln>
            <a:solidFill>
              <a:schemeClr val="tx1"/>
            </a:solidFill>
          </a:endParaRPr>
        </a:p>
      </dgm:t>
    </dgm:pt>
    <dgm:pt modelId="{F35197E8-2535-4C1B-8EB4-C53647D48202}" type="sibTrans" cxnId="{563470D0-5B18-43FB-9209-613F4C738C90}">
      <dgm:prSet/>
      <dgm:spPr/>
      <dgm:t>
        <a:bodyPr/>
        <a:lstStyle/>
        <a:p>
          <a:endParaRPr lang="fr-FR" b="1">
            <a:ln>
              <a:noFill/>
            </a:ln>
            <a:solidFill>
              <a:schemeClr val="tx1"/>
            </a:solidFill>
          </a:endParaRPr>
        </a:p>
      </dgm:t>
    </dgm:pt>
    <dgm:pt modelId="{92B86356-7893-4D30-B75C-88F8508BBE7D}">
      <dgm:prSet/>
      <dgm:spPr/>
      <dgm:t>
        <a:bodyPr/>
        <a:lstStyle/>
        <a:p>
          <a:r>
            <a:rPr lang="fr-FR" b="1" dirty="0">
              <a:ln>
                <a:noFill/>
              </a:ln>
              <a:solidFill>
                <a:schemeClr val="tx1"/>
              </a:solidFill>
            </a:rPr>
            <a:t>5</a:t>
          </a:r>
        </a:p>
      </dgm:t>
    </dgm:pt>
    <dgm:pt modelId="{147DF9E5-B3AA-4E40-9B19-1D409A035BE6}" type="parTrans" cxnId="{200C2D14-7235-4415-8FE0-AECF6A6E1F54}">
      <dgm:prSet/>
      <dgm:spPr/>
      <dgm:t>
        <a:bodyPr/>
        <a:lstStyle/>
        <a:p>
          <a:endParaRPr lang="fr-FR" b="1">
            <a:ln>
              <a:noFill/>
            </a:ln>
            <a:solidFill>
              <a:schemeClr val="tx1"/>
            </a:solidFill>
          </a:endParaRPr>
        </a:p>
      </dgm:t>
    </dgm:pt>
    <dgm:pt modelId="{0AB5DB9F-0CEA-436F-A7EB-44C80CE28BA9}" type="sibTrans" cxnId="{200C2D14-7235-4415-8FE0-AECF6A6E1F54}">
      <dgm:prSet/>
      <dgm:spPr/>
      <dgm:t>
        <a:bodyPr/>
        <a:lstStyle/>
        <a:p>
          <a:endParaRPr lang="fr-FR" b="1">
            <a:ln>
              <a:noFill/>
            </a:ln>
            <a:solidFill>
              <a:schemeClr val="tx1"/>
            </a:solidFill>
          </a:endParaRPr>
        </a:p>
      </dgm:t>
    </dgm:pt>
    <dgm:pt modelId="{4CE77CC6-C953-4EAA-A1F1-55EFD3FCEC88}">
      <dgm:prSet/>
      <dgm:spPr/>
      <dgm:t>
        <a:bodyPr/>
        <a:lstStyle/>
        <a:p>
          <a:r>
            <a:rPr lang="fr-FR" b="1" dirty="0">
              <a:ln>
                <a:noFill/>
              </a:ln>
              <a:solidFill>
                <a:schemeClr val="tx1"/>
              </a:solidFill>
            </a:rPr>
            <a:t>6</a:t>
          </a:r>
        </a:p>
        <a:p>
          <a:r>
            <a:rPr lang="fr-FR" b="1" dirty="0">
              <a:ln>
                <a:noFill/>
              </a:ln>
              <a:solidFill>
                <a:schemeClr val="tx1"/>
              </a:solidFill>
            </a:rPr>
            <a:t>confirmé</a:t>
          </a:r>
        </a:p>
      </dgm:t>
    </dgm:pt>
    <dgm:pt modelId="{9F310D1F-E9C9-41F7-B4ED-C4A60F6013DB}" type="parTrans" cxnId="{F252DA04-5BFF-476A-9C25-BB487203D85F}">
      <dgm:prSet/>
      <dgm:spPr/>
      <dgm:t>
        <a:bodyPr/>
        <a:lstStyle/>
        <a:p>
          <a:endParaRPr lang="fr-FR" b="1">
            <a:ln>
              <a:noFill/>
            </a:ln>
            <a:solidFill>
              <a:schemeClr val="tx1"/>
            </a:solidFill>
          </a:endParaRPr>
        </a:p>
      </dgm:t>
    </dgm:pt>
    <dgm:pt modelId="{AB586927-5D65-4582-A089-6B9E02FF647D}" type="sibTrans" cxnId="{F252DA04-5BFF-476A-9C25-BB487203D85F}">
      <dgm:prSet/>
      <dgm:spPr/>
      <dgm:t>
        <a:bodyPr/>
        <a:lstStyle/>
        <a:p>
          <a:endParaRPr lang="fr-FR" b="1">
            <a:ln>
              <a:noFill/>
            </a:ln>
            <a:solidFill>
              <a:schemeClr val="tx1"/>
            </a:solidFill>
          </a:endParaRPr>
        </a:p>
      </dgm:t>
    </dgm:pt>
    <dgm:pt modelId="{E8D5E17E-55FA-4E98-9789-3491F303CE48}" type="pres">
      <dgm:prSet presAssocID="{02C7350B-D17C-4965-9B7F-6CD4AD81386C}" presName="Name0" presStyleCnt="0">
        <dgm:presLayoutVars>
          <dgm:dir/>
          <dgm:resizeHandles val="exact"/>
        </dgm:presLayoutVars>
      </dgm:prSet>
      <dgm:spPr/>
    </dgm:pt>
    <dgm:pt modelId="{47720A88-7938-417D-8239-6E641DC9E193}" type="pres">
      <dgm:prSet presAssocID="{D16E5611-0D52-453B-86BB-BB4540368BF1}" presName="parTxOnly" presStyleLbl="node1" presStyleIdx="0" presStyleCnt="5">
        <dgm:presLayoutVars>
          <dgm:bulletEnabled val="1"/>
        </dgm:presLayoutVars>
      </dgm:prSet>
      <dgm:spPr/>
    </dgm:pt>
    <dgm:pt modelId="{0F57FF5C-2313-4DAB-92FA-A37F556A31EA}" type="pres">
      <dgm:prSet presAssocID="{2893BD69-4A1A-4A4F-BCD2-80D3B737D450}" presName="parSpace" presStyleCnt="0"/>
      <dgm:spPr/>
    </dgm:pt>
    <dgm:pt modelId="{1265B6FC-2F37-493C-9578-4BCECB1DB26B}" type="pres">
      <dgm:prSet presAssocID="{9D5BFFB5-4C3A-42C8-A528-2FAEACC9ABC6}" presName="parTxOnly" presStyleLbl="node1" presStyleIdx="1" presStyleCnt="5">
        <dgm:presLayoutVars>
          <dgm:bulletEnabled val="1"/>
        </dgm:presLayoutVars>
      </dgm:prSet>
      <dgm:spPr/>
    </dgm:pt>
    <dgm:pt modelId="{332978A2-F19A-4100-A9C1-9A435E10522D}" type="pres">
      <dgm:prSet presAssocID="{C84045D0-B830-423D-989E-46A2B5DFCA1B}" presName="parSpace" presStyleCnt="0"/>
      <dgm:spPr/>
    </dgm:pt>
    <dgm:pt modelId="{DE6E8144-CF9D-4AC3-80CB-588DCC8E55EE}" type="pres">
      <dgm:prSet presAssocID="{92B86356-7893-4D30-B75C-88F8508BBE7D}" presName="parTxOnly" presStyleLbl="node1" presStyleIdx="2" presStyleCnt="5">
        <dgm:presLayoutVars>
          <dgm:bulletEnabled val="1"/>
        </dgm:presLayoutVars>
      </dgm:prSet>
      <dgm:spPr/>
    </dgm:pt>
    <dgm:pt modelId="{50F2F37D-E3C7-4CC2-9234-A9597687EB13}" type="pres">
      <dgm:prSet presAssocID="{0AB5DB9F-0CEA-436F-A7EB-44C80CE28BA9}" presName="parSpace" presStyleCnt="0"/>
      <dgm:spPr/>
    </dgm:pt>
    <dgm:pt modelId="{01A9D6A7-BFD2-4BA5-B98D-08E4E19B32A4}" type="pres">
      <dgm:prSet presAssocID="{4CE77CC6-C953-4EAA-A1F1-55EFD3FCEC88}" presName="parTxOnly" presStyleLbl="node1" presStyleIdx="3" presStyleCnt="5">
        <dgm:presLayoutVars>
          <dgm:bulletEnabled val="1"/>
        </dgm:presLayoutVars>
      </dgm:prSet>
      <dgm:spPr/>
    </dgm:pt>
    <dgm:pt modelId="{9C5A2097-CB8A-4787-86E2-D10A7BD3E548}" type="pres">
      <dgm:prSet presAssocID="{AB586927-5D65-4582-A089-6B9E02FF647D}" presName="parSpace" presStyleCnt="0"/>
      <dgm:spPr/>
    </dgm:pt>
    <dgm:pt modelId="{13E16082-FE32-48A4-AEC5-A14730DDAE48}" type="pres">
      <dgm:prSet presAssocID="{AC037A78-5E42-4741-9E7E-44D2FD2E88E1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B4810C00-D37C-4178-9591-6F43FA477AA8}" type="presOf" srcId="{9D5BFFB5-4C3A-42C8-A528-2FAEACC9ABC6}" destId="{1265B6FC-2F37-493C-9578-4BCECB1DB26B}" srcOrd="0" destOrd="0" presId="urn:microsoft.com/office/officeart/2005/8/layout/hChevron3"/>
    <dgm:cxn modelId="{F252DA04-5BFF-476A-9C25-BB487203D85F}" srcId="{02C7350B-D17C-4965-9B7F-6CD4AD81386C}" destId="{4CE77CC6-C953-4EAA-A1F1-55EFD3FCEC88}" srcOrd="3" destOrd="0" parTransId="{9F310D1F-E9C9-41F7-B4ED-C4A60F6013DB}" sibTransId="{AB586927-5D65-4582-A089-6B9E02FF647D}"/>
    <dgm:cxn modelId="{BDD89413-D7D9-4B4B-A319-0BF864360846}" type="presOf" srcId="{02C7350B-D17C-4965-9B7F-6CD4AD81386C}" destId="{E8D5E17E-55FA-4E98-9789-3491F303CE48}" srcOrd="0" destOrd="0" presId="urn:microsoft.com/office/officeart/2005/8/layout/hChevron3"/>
    <dgm:cxn modelId="{200C2D14-7235-4415-8FE0-AECF6A6E1F54}" srcId="{02C7350B-D17C-4965-9B7F-6CD4AD81386C}" destId="{92B86356-7893-4D30-B75C-88F8508BBE7D}" srcOrd="2" destOrd="0" parTransId="{147DF9E5-B3AA-4E40-9B19-1D409A035BE6}" sibTransId="{0AB5DB9F-0CEA-436F-A7EB-44C80CE28BA9}"/>
    <dgm:cxn modelId="{7CE77414-A85A-47E8-8A91-4769551AB0B8}" type="presOf" srcId="{D16E5611-0D52-453B-86BB-BB4540368BF1}" destId="{47720A88-7938-417D-8239-6E641DC9E193}" srcOrd="0" destOrd="0" presId="urn:microsoft.com/office/officeart/2005/8/layout/hChevron3"/>
    <dgm:cxn modelId="{8BCBBC16-C3C7-4916-9ACA-A5FAFAE5CBE4}" type="presOf" srcId="{92B86356-7893-4D30-B75C-88F8508BBE7D}" destId="{DE6E8144-CF9D-4AC3-80CB-588DCC8E55EE}" srcOrd="0" destOrd="0" presId="urn:microsoft.com/office/officeart/2005/8/layout/hChevron3"/>
    <dgm:cxn modelId="{1711A795-C83A-4756-9BF5-207587EE0733}" type="presOf" srcId="{AC037A78-5E42-4741-9E7E-44D2FD2E88E1}" destId="{13E16082-FE32-48A4-AEC5-A14730DDAE48}" srcOrd="0" destOrd="0" presId="urn:microsoft.com/office/officeart/2005/8/layout/hChevron3"/>
    <dgm:cxn modelId="{F6B0D5A8-D7A4-412F-BE7B-76D68175D830}" srcId="{02C7350B-D17C-4965-9B7F-6CD4AD81386C}" destId="{D16E5611-0D52-453B-86BB-BB4540368BF1}" srcOrd="0" destOrd="0" parTransId="{D1D17072-28A1-423C-82A6-21E5648232D9}" sibTransId="{2893BD69-4A1A-4A4F-BCD2-80D3B737D450}"/>
    <dgm:cxn modelId="{563470D0-5B18-43FB-9209-613F4C738C90}" srcId="{02C7350B-D17C-4965-9B7F-6CD4AD81386C}" destId="{AC037A78-5E42-4741-9E7E-44D2FD2E88E1}" srcOrd="4" destOrd="0" parTransId="{A5268BE4-FA4A-4A5F-9643-384CAF922FBE}" sibTransId="{F35197E8-2535-4C1B-8EB4-C53647D48202}"/>
    <dgm:cxn modelId="{488CC6D6-9C51-4412-BD74-DD73B6219759}" srcId="{02C7350B-D17C-4965-9B7F-6CD4AD81386C}" destId="{9D5BFFB5-4C3A-42C8-A528-2FAEACC9ABC6}" srcOrd="1" destOrd="0" parTransId="{46998409-B2AC-49C6-BB24-C91A406A61A9}" sibTransId="{C84045D0-B830-423D-989E-46A2B5DFCA1B}"/>
    <dgm:cxn modelId="{936419E8-1D05-4F85-ADB4-FC27FAB1B849}" type="presOf" srcId="{4CE77CC6-C953-4EAA-A1F1-55EFD3FCEC88}" destId="{01A9D6A7-BFD2-4BA5-B98D-08E4E19B32A4}" srcOrd="0" destOrd="0" presId="urn:microsoft.com/office/officeart/2005/8/layout/hChevron3"/>
    <dgm:cxn modelId="{F6680606-AED9-4030-9EBD-E107C05FE262}" type="presParOf" srcId="{E8D5E17E-55FA-4E98-9789-3491F303CE48}" destId="{47720A88-7938-417D-8239-6E641DC9E193}" srcOrd="0" destOrd="0" presId="urn:microsoft.com/office/officeart/2005/8/layout/hChevron3"/>
    <dgm:cxn modelId="{E537EC17-CD65-474A-BC1E-B8EE678D4743}" type="presParOf" srcId="{E8D5E17E-55FA-4E98-9789-3491F303CE48}" destId="{0F57FF5C-2313-4DAB-92FA-A37F556A31EA}" srcOrd="1" destOrd="0" presId="urn:microsoft.com/office/officeart/2005/8/layout/hChevron3"/>
    <dgm:cxn modelId="{B3FA9B58-2A06-46F3-BC9D-5E54BB191C77}" type="presParOf" srcId="{E8D5E17E-55FA-4E98-9789-3491F303CE48}" destId="{1265B6FC-2F37-493C-9578-4BCECB1DB26B}" srcOrd="2" destOrd="0" presId="urn:microsoft.com/office/officeart/2005/8/layout/hChevron3"/>
    <dgm:cxn modelId="{0E9485DE-3DD6-449F-8282-6FA2EAA9483F}" type="presParOf" srcId="{E8D5E17E-55FA-4E98-9789-3491F303CE48}" destId="{332978A2-F19A-4100-A9C1-9A435E10522D}" srcOrd="3" destOrd="0" presId="urn:microsoft.com/office/officeart/2005/8/layout/hChevron3"/>
    <dgm:cxn modelId="{F8F1BC29-074D-49EC-9EA0-873CCDA4924C}" type="presParOf" srcId="{E8D5E17E-55FA-4E98-9789-3491F303CE48}" destId="{DE6E8144-CF9D-4AC3-80CB-588DCC8E55EE}" srcOrd="4" destOrd="0" presId="urn:microsoft.com/office/officeart/2005/8/layout/hChevron3"/>
    <dgm:cxn modelId="{C6E7D335-CA79-44EB-BA6D-87600345D60D}" type="presParOf" srcId="{E8D5E17E-55FA-4E98-9789-3491F303CE48}" destId="{50F2F37D-E3C7-4CC2-9234-A9597687EB13}" srcOrd="5" destOrd="0" presId="urn:microsoft.com/office/officeart/2005/8/layout/hChevron3"/>
    <dgm:cxn modelId="{87FC041C-37FC-43DA-834D-7A5BDF5749AE}" type="presParOf" srcId="{E8D5E17E-55FA-4E98-9789-3491F303CE48}" destId="{01A9D6A7-BFD2-4BA5-B98D-08E4E19B32A4}" srcOrd="6" destOrd="0" presId="urn:microsoft.com/office/officeart/2005/8/layout/hChevron3"/>
    <dgm:cxn modelId="{C0FFEFD4-10F8-4F07-91DD-78DA5BBE89DC}" type="presParOf" srcId="{E8D5E17E-55FA-4E98-9789-3491F303CE48}" destId="{9C5A2097-CB8A-4787-86E2-D10A7BD3E548}" srcOrd="7" destOrd="0" presId="urn:microsoft.com/office/officeart/2005/8/layout/hChevron3"/>
    <dgm:cxn modelId="{76A412A8-7978-49A8-AEA0-A1C183EDAB76}" type="presParOf" srcId="{E8D5E17E-55FA-4E98-9789-3491F303CE48}" destId="{13E16082-FE32-48A4-AEC5-A14730DDAE48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20A88-7938-417D-8239-6E641DC9E193}">
      <dsp:nvSpPr>
        <dsp:cNvPr id="0" name=""/>
        <dsp:cNvSpPr/>
      </dsp:nvSpPr>
      <dsp:spPr>
        <a:xfrm>
          <a:off x="537" y="418055"/>
          <a:ext cx="1048648" cy="41945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ln>
                <a:noFill/>
              </a:ln>
              <a:solidFill>
                <a:schemeClr val="tx1"/>
              </a:solidFill>
            </a:rPr>
            <a:t>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ln>
                <a:noFill/>
              </a:ln>
              <a:solidFill>
                <a:schemeClr val="tx1"/>
              </a:solidFill>
            </a:rPr>
            <a:t>débutant</a:t>
          </a:r>
        </a:p>
      </dsp:txBody>
      <dsp:txXfrm>
        <a:off x="537" y="418055"/>
        <a:ext cx="943783" cy="419459"/>
      </dsp:txXfrm>
    </dsp:sp>
    <dsp:sp modelId="{1265B6FC-2F37-493C-9578-4BCECB1DB26B}">
      <dsp:nvSpPr>
        <dsp:cNvPr id="0" name=""/>
        <dsp:cNvSpPr/>
      </dsp:nvSpPr>
      <dsp:spPr>
        <a:xfrm>
          <a:off x="839456" y="418055"/>
          <a:ext cx="1048648" cy="41945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ln>
                <a:noFill/>
              </a:ln>
              <a:solidFill>
                <a:schemeClr val="tx1"/>
              </a:solidFill>
            </a:rPr>
            <a:t>4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ln>
                <a:noFill/>
              </a:ln>
              <a:solidFill>
                <a:schemeClr val="tx1"/>
              </a:solidFill>
            </a:rPr>
            <a:t>loisir</a:t>
          </a:r>
        </a:p>
      </dsp:txBody>
      <dsp:txXfrm>
        <a:off x="1049186" y="418055"/>
        <a:ext cx="629189" cy="419459"/>
      </dsp:txXfrm>
    </dsp:sp>
    <dsp:sp modelId="{DE6E8144-CF9D-4AC3-80CB-588DCC8E55EE}">
      <dsp:nvSpPr>
        <dsp:cNvPr id="0" name=""/>
        <dsp:cNvSpPr/>
      </dsp:nvSpPr>
      <dsp:spPr>
        <a:xfrm>
          <a:off x="1678374" y="418055"/>
          <a:ext cx="1048648" cy="41945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ln>
                <a:noFill/>
              </a:ln>
              <a:solidFill>
                <a:schemeClr val="tx1"/>
              </a:solidFill>
            </a:rPr>
            <a:t>5</a:t>
          </a:r>
        </a:p>
      </dsp:txBody>
      <dsp:txXfrm>
        <a:off x="1888104" y="418055"/>
        <a:ext cx="629189" cy="419459"/>
      </dsp:txXfrm>
    </dsp:sp>
    <dsp:sp modelId="{01A9D6A7-BFD2-4BA5-B98D-08E4E19B32A4}">
      <dsp:nvSpPr>
        <dsp:cNvPr id="0" name=""/>
        <dsp:cNvSpPr/>
      </dsp:nvSpPr>
      <dsp:spPr>
        <a:xfrm>
          <a:off x="2517293" y="418055"/>
          <a:ext cx="1048648" cy="41945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ln>
                <a:noFill/>
              </a:ln>
              <a:solidFill>
                <a:schemeClr val="tx1"/>
              </a:solidFill>
            </a:rPr>
            <a:t>6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ln>
                <a:noFill/>
              </a:ln>
              <a:solidFill>
                <a:schemeClr val="tx1"/>
              </a:solidFill>
            </a:rPr>
            <a:t>confirmé</a:t>
          </a:r>
        </a:p>
      </dsp:txBody>
      <dsp:txXfrm>
        <a:off x="2727023" y="418055"/>
        <a:ext cx="629189" cy="419459"/>
      </dsp:txXfrm>
    </dsp:sp>
    <dsp:sp modelId="{13E16082-FE32-48A4-AEC5-A14730DDAE48}">
      <dsp:nvSpPr>
        <dsp:cNvPr id="0" name=""/>
        <dsp:cNvSpPr/>
      </dsp:nvSpPr>
      <dsp:spPr>
        <a:xfrm>
          <a:off x="3356212" y="418055"/>
          <a:ext cx="1048648" cy="41945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ln>
                <a:noFill/>
              </a:ln>
              <a:solidFill>
                <a:schemeClr val="tx1"/>
              </a:solidFill>
            </a:rPr>
            <a:t>10</a:t>
          </a:r>
        </a:p>
      </dsp:txBody>
      <dsp:txXfrm>
        <a:off x="3565942" y="418055"/>
        <a:ext cx="629189" cy="419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90F2D5-D493-B4C2-D4CA-EA290775A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D5B1F7-3946-4A5B-4F41-93EC76D8D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079B77-FC44-2E6C-F048-2AA713A8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C001-FDCA-4DB7-BB42-3965644734B7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8BF295-984B-9E98-75D5-61698A00E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9C1462-B87A-3E69-3247-790D6F84C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E6AD-4882-48C8-8893-3C88F0C39A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32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4D2090-2F51-7D79-9886-9CCA4746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4C86E5-5F6C-B79D-B1CF-0D355A77B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98F8C9-7D9C-05AF-CE0C-93AAF7B2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C001-FDCA-4DB7-BB42-3965644734B7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FFE010-E220-666C-93DF-0706432C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A2A75D-3D48-B89A-78B3-9AB4EB09F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E6AD-4882-48C8-8893-3C88F0C39A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98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98336C0-036C-5ADA-8C91-7BD8525C8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DAF799-B272-ACAE-A10B-A42FD8CE6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5AD112-CCB3-FC51-BED7-39650AC93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C001-FDCA-4DB7-BB42-3965644734B7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7B57BE-F903-9B84-C2FF-971C2309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1B0CE6-C40A-CA01-4BA5-9EAD8AD4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E6AD-4882-48C8-8893-3C88F0C39A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32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CCE799-B30C-9BAB-33A5-E6ABFAF5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1E0315-BD5E-DD6F-9C07-C66CBC635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92C1D1-53EC-BF4B-54D2-E2EB416A7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C001-FDCA-4DB7-BB42-3965644734B7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F9EEA6-E389-82A5-EE4E-8063E9CD7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3281B-B170-024D-78A4-58ECEF10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E6AD-4882-48C8-8893-3C88F0C39A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17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4D51D7-CB9C-2E99-F19F-2C8D4F97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FECE64-713B-3460-AF37-8F29D80F1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8579F1-4A8C-21FD-50AA-5F0F449C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C001-FDCA-4DB7-BB42-3965644734B7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8456B1-F1D3-F9F5-04EA-E9735ECF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0F21AE-4CC1-2279-30CC-2068913A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E6AD-4882-48C8-8893-3C88F0C39A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36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AD7E33-BAA8-6229-14A2-CF4B9E3F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748DA6-6CE1-EEB3-E05B-93BF65779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3D1DBC-923B-D748-DA80-2F9296409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32BD51-5143-827A-9640-1D9CCC0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C001-FDCA-4DB7-BB42-3965644734B7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4671B3-19FB-4D0C-8E12-1F9E8728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4680C7-5460-53C6-7692-F193C627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E6AD-4882-48C8-8893-3C88F0C39A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58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3F273F-364A-E4E2-F3C3-C4D0DD78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CA12AF-F3B8-DC26-631E-6983B05A4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AD64F7-EF4C-9A5C-2D8B-933B2D37E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560C90-A454-FF64-620A-65C133B99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886F6CD-7E38-8679-9B86-18189546F4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A2948D-65DA-D193-DCCA-179C9FE0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C001-FDCA-4DB7-BB42-3965644734B7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0139A8E-FA8A-5AEB-AEC8-8A18872B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A9C2C2A-01AD-B265-D093-B5FEC693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E6AD-4882-48C8-8893-3C88F0C39A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75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CE6B76-94F7-9693-5A4D-8AC5EC44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D66C6A-CB76-3DC9-21A3-C1B54EA2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C001-FDCA-4DB7-BB42-3965644734B7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764218-8965-0C53-9CDC-693C7D47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77F12D-8FCA-9BD5-15BE-7DE8C275E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E6AD-4882-48C8-8893-3C88F0C39A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13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DD67F7-703A-DC3C-CC69-0CBF914D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C001-FDCA-4DB7-BB42-3965644734B7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7FB08F-BC0D-5F20-5681-6F9FA5A8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B980E5-3C85-6771-D5F4-29DEC9DC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E6AD-4882-48C8-8893-3C88F0C39A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79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B4A9C6-6A56-938C-255C-F5EBE7BC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6DFC98-9B0F-A40F-7428-B9509CA21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439499-46AA-977A-74F0-88C7A9251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54E328-462F-BBC1-CD9F-2E40B5AF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C001-FDCA-4DB7-BB42-3965644734B7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8EC8E4-46D3-9987-E3F8-003F8DC03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F99181-4459-1D90-2805-FE516880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E6AD-4882-48C8-8893-3C88F0C39A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92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80F374-9643-F9ED-2CC7-CE758D1F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E38A7BE-01D7-DE65-8B15-48FCEFD7A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69429C-A5AF-CBC8-6740-93727493B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FBB044-BF71-2AD5-90FB-81FB5855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C001-FDCA-4DB7-BB42-3965644734B7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1E0852-9272-B5CE-0084-42F4C075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90479D-31D1-0CBF-1ADC-9E968EFB2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E6AD-4882-48C8-8893-3C88F0C39A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46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F4FC293-CDDE-5194-9C7D-741EE7B2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4EF892-10F4-D0F6-765C-BCE2DC0D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DF7B69-02F2-48B1-762A-7C3B2AB9F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0C001-FDCA-4DB7-BB42-3965644734B7}" type="datetimeFigureOut">
              <a:rPr lang="fr-FR" smtClean="0"/>
              <a:pPr/>
              <a:t>20/03/2023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83D366-3E3F-842E-9AE0-CF417388C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7849FA-58C5-209C-37D0-CA1DA4E85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BE6AD-4882-48C8-8893-3C88F0C39A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65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5DE9050-2C56-F6FB-4E63-F03BEEB81158}"/>
              </a:ext>
            </a:extLst>
          </p:cNvPr>
          <p:cNvSpPr/>
          <p:nvPr/>
        </p:nvSpPr>
        <p:spPr>
          <a:xfrm>
            <a:off x="1761174" y="6068946"/>
            <a:ext cx="10430826" cy="8018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pic>
        <p:nvPicPr>
          <p:cNvPr id="11" name="Graphisme 12">
            <a:extLst>
              <a:ext uri="{FF2B5EF4-FFF2-40B4-BE49-F238E27FC236}">
                <a16:creationId xmlns:a16="http://schemas.microsoft.com/office/drawing/2014/main" id="{BB211E3F-1931-6912-EBD9-7AF463395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6860" y="118566"/>
            <a:ext cx="1641829" cy="2852678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0465E194-B807-D7CF-5BBF-884B4F45C61B}"/>
              </a:ext>
            </a:extLst>
          </p:cNvPr>
          <p:cNvGrpSpPr/>
          <p:nvPr/>
        </p:nvGrpSpPr>
        <p:grpSpPr>
          <a:xfrm>
            <a:off x="8743" y="-123825"/>
            <a:ext cx="4609903" cy="7105649"/>
            <a:chOff x="-1" y="-18071"/>
            <a:chExt cx="3551712" cy="4663451"/>
          </a:xfrm>
        </p:grpSpPr>
        <p:pic>
          <p:nvPicPr>
            <p:cNvPr id="8" name="Graphisme 6">
              <a:extLst>
                <a:ext uri="{FF2B5EF4-FFF2-40B4-BE49-F238E27FC236}">
                  <a16:creationId xmlns:a16="http://schemas.microsoft.com/office/drawing/2014/main" id="{F6C7CC48-A3C5-0A04-7B66-E6AC4B17B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3103859" cy="4627313"/>
            </a:xfrm>
            <a:prstGeom prst="rect">
              <a:avLst/>
            </a:prstGeom>
          </p:spPr>
        </p:pic>
        <p:pic>
          <p:nvPicPr>
            <p:cNvPr id="9" name="Graphisme 18">
              <a:extLst>
                <a:ext uri="{FF2B5EF4-FFF2-40B4-BE49-F238E27FC236}">
                  <a16:creationId xmlns:a16="http://schemas.microsoft.com/office/drawing/2014/main" id="{B5C91F39-C4EE-5E92-A148-2E2F824C4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43283" y="-18071"/>
              <a:ext cx="1908428" cy="4663451"/>
            </a:xfrm>
            <a:prstGeom prst="rect">
              <a:avLst/>
            </a:prstGeom>
          </p:spPr>
        </p:pic>
      </p:grpSp>
      <p:pic>
        <p:nvPicPr>
          <p:cNvPr id="13" name="Graphisme 13">
            <a:extLst>
              <a:ext uri="{FF2B5EF4-FFF2-40B4-BE49-F238E27FC236}">
                <a16:creationId xmlns:a16="http://schemas.microsoft.com/office/drawing/2014/main" id="{1B720E66-A93B-FB63-98D4-A9E917936C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V="1">
            <a:off x="4776144" y="1262192"/>
            <a:ext cx="5992508" cy="53013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DDDB28A2-AA35-9C9C-DACE-E69C70EA7F3B}"/>
              </a:ext>
            </a:extLst>
          </p:cNvPr>
          <p:cNvGrpSpPr/>
          <p:nvPr/>
        </p:nvGrpSpPr>
        <p:grpSpPr>
          <a:xfrm>
            <a:off x="3757680" y="1412091"/>
            <a:ext cx="1326576" cy="1144674"/>
            <a:chOff x="867110" y="6005635"/>
            <a:chExt cx="1326576" cy="1144674"/>
          </a:xfrm>
        </p:grpSpPr>
        <p:pic>
          <p:nvPicPr>
            <p:cNvPr id="21" name="Graphisme 27">
              <a:extLst>
                <a:ext uri="{FF2B5EF4-FFF2-40B4-BE49-F238E27FC236}">
                  <a16:creationId xmlns:a16="http://schemas.microsoft.com/office/drawing/2014/main" id="{B1F9ADF8-BCF9-158B-08CC-47FB0F6B5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44947" y="6005635"/>
              <a:ext cx="1148739" cy="997019"/>
            </a:xfrm>
            <a:prstGeom prst="rect">
              <a:avLst/>
            </a:prstGeom>
          </p:spPr>
        </p:pic>
        <p:pic>
          <p:nvPicPr>
            <p:cNvPr id="22" name="Graphisme 28">
              <a:extLst>
                <a:ext uri="{FF2B5EF4-FFF2-40B4-BE49-F238E27FC236}">
                  <a16:creationId xmlns:a16="http://schemas.microsoft.com/office/drawing/2014/main" id="{4A0E7613-6ACD-B5DF-ADE3-D7D7CF56B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67110" y="6066593"/>
              <a:ext cx="1257111" cy="1083716"/>
            </a:xfrm>
            <a:prstGeom prst="rect">
              <a:avLst/>
            </a:prstGeom>
          </p:spPr>
        </p:pic>
      </p:grp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E7D0C971-BA84-C270-7724-64A51490B382}"/>
              </a:ext>
            </a:extLst>
          </p:cNvPr>
          <p:cNvSpPr txBox="1">
            <a:spLocks/>
          </p:cNvSpPr>
          <p:nvPr/>
        </p:nvSpPr>
        <p:spPr>
          <a:xfrm>
            <a:off x="102016" y="2469137"/>
            <a:ext cx="4091714" cy="19607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300" b="0" i="0" u="none" strike="noStrike" kern="1200" cap="none" spc="0" normalizeH="0" baseline="0" noProof="0" dirty="0">
                <a:ln>
                  <a:noFill/>
                </a:ln>
                <a:solidFill>
                  <a:srgbClr val="D0DE4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FSGT </a:t>
            </a:r>
            <a:r>
              <a:rPr lang="fr-FR" sz="3300" dirty="0">
                <a:solidFill>
                  <a:srgbClr val="D0DE4E"/>
                </a:solidFill>
                <a:latin typeface="Microsoft Sans Serif"/>
              </a:rPr>
              <a:t>RASSEMBLEMENT</a:t>
            </a:r>
            <a:r>
              <a:rPr kumimoji="0" lang="fr-FR" sz="3300" b="0" i="0" u="none" strike="noStrike" kern="1200" cap="none" spc="0" normalizeH="0" baseline="0" noProof="0" dirty="0">
                <a:ln>
                  <a:noFill/>
                </a:ln>
                <a:solidFill>
                  <a:srgbClr val="D0DE4E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 FEDERAL DE BADMINTON 2023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D0DE4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DCF029E9-4B11-90E5-4225-1505A8183150}"/>
              </a:ext>
            </a:extLst>
          </p:cNvPr>
          <p:cNvSpPr txBox="1">
            <a:spLocks/>
          </p:cNvSpPr>
          <p:nvPr/>
        </p:nvSpPr>
        <p:spPr>
          <a:xfrm>
            <a:off x="489070" y="2516346"/>
            <a:ext cx="2239076" cy="370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D0DE4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8" name="Titre 56">
            <a:extLst>
              <a:ext uri="{FF2B5EF4-FFF2-40B4-BE49-F238E27FC236}">
                <a16:creationId xmlns:a16="http://schemas.microsoft.com/office/drawing/2014/main" id="{5399E1A5-690D-E101-80D7-0019FF0AE915}"/>
              </a:ext>
            </a:extLst>
          </p:cNvPr>
          <p:cNvSpPr txBox="1">
            <a:spLocks/>
          </p:cNvSpPr>
          <p:nvPr/>
        </p:nvSpPr>
        <p:spPr>
          <a:xfrm>
            <a:off x="4970084" y="473285"/>
            <a:ext cx="5296492" cy="7409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7724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2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7724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all" spc="0" normalizeH="0" baseline="0" noProof="0" dirty="0">
                <a:ln>
                  <a:noFill/>
                </a:ln>
                <a:solidFill>
                  <a:srgbClr val="2F4158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INSCRIPTIONS</a:t>
            </a:r>
          </a:p>
        </p:txBody>
      </p:sp>
      <p:sp>
        <p:nvSpPr>
          <p:cNvPr id="30" name="Titre 56">
            <a:extLst>
              <a:ext uri="{FF2B5EF4-FFF2-40B4-BE49-F238E27FC236}">
                <a16:creationId xmlns:a16="http://schemas.microsoft.com/office/drawing/2014/main" id="{85866669-F528-002E-1D74-6926AC42AE96}"/>
              </a:ext>
            </a:extLst>
          </p:cNvPr>
          <p:cNvSpPr txBox="1">
            <a:spLocks/>
          </p:cNvSpPr>
          <p:nvPr/>
        </p:nvSpPr>
        <p:spPr>
          <a:xfrm>
            <a:off x="4536017" y="1603899"/>
            <a:ext cx="7772400" cy="576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77724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2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7724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2F4158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Date limite des inscriptions le 15 mai 2023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43065626-3E3E-58D0-D16B-87BC4BE9216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75" y="6232829"/>
            <a:ext cx="698748" cy="5270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8D69D9A1-3FB2-2C7E-7DFF-323161F467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41989" y="6179004"/>
            <a:ext cx="850102" cy="61486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17999420-15CD-C392-3035-7A891C709FB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86" y="6245110"/>
            <a:ext cx="868322" cy="50377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D1C8AB01-352C-D491-D45A-0E8254D8B8D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67144" y="6270929"/>
            <a:ext cx="929023" cy="461945"/>
          </a:xfrm>
          <a:prstGeom prst="rect">
            <a:avLst/>
          </a:prstGeom>
        </p:spPr>
      </p:pic>
      <p:pic>
        <p:nvPicPr>
          <p:cNvPr id="36" name="Image 3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504BFA6-EE6D-7A46-B0A8-A008609B5FF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167" y="6348093"/>
            <a:ext cx="1041188" cy="275549"/>
          </a:xfrm>
          <a:prstGeom prst="rect">
            <a:avLst/>
          </a:prstGeom>
        </p:spPr>
      </p:pic>
      <p:pic>
        <p:nvPicPr>
          <p:cNvPr id="37" name="Graphique 36">
            <a:extLst>
              <a:ext uri="{FF2B5EF4-FFF2-40B4-BE49-F238E27FC236}">
                <a16:creationId xmlns:a16="http://schemas.microsoft.com/office/drawing/2014/main" id="{4D100A19-DB61-145C-3AF9-A83852ADE5D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18369" y="6163169"/>
            <a:ext cx="850102" cy="646531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D98D97FB-3B7E-4E85-013D-5626480FD224}"/>
              </a:ext>
            </a:extLst>
          </p:cNvPr>
          <p:cNvSpPr txBox="1"/>
          <p:nvPr/>
        </p:nvSpPr>
        <p:spPr>
          <a:xfrm>
            <a:off x="64847" y="4147617"/>
            <a:ext cx="6204856" cy="698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400" dirty="0">
                <a:solidFill>
                  <a:srgbClr val="D0DE4E"/>
                </a:solidFill>
                <a:latin typeface="Microsoft Sans Serif"/>
              </a:rPr>
              <a:t>Les 10 et 11 juin 2023</a:t>
            </a:r>
          </a:p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400" dirty="0">
                <a:solidFill>
                  <a:srgbClr val="D0DE4E"/>
                </a:solidFill>
                <a:latin typeface="Microsoft Sans Serif"/>
              </a:rPr>
              <a:t>À Châteaurenard (13)</a:t>
            </a:r>
          </a:p>
        </p:txBody>
      </p:sp>
      <p:sp>
        <p:nvSpPr>
          <p:cNvPr id="42" name="Espace réservé du texte 68">
            <a:extLst>
              <a:ext uri="{FF2B5EF4-FFF2-40B4-BE49-F238E27FC236}">
                <a16:creationId xmlns:a16="http://schemas.microsoft.com/office/drawing/2014/main" id="{5A41F33B-D7AD-6223-C6D7-D0A750572436}"/>
              </a:ext>
            </a:extLst>
          </p:cNvPr>
          <p:cNvSpPr txBox="1">
            <a:spLocks/>
          </p:cNvSpPr>
          <p:nvPr/>
        </p:nvSpPr>
        <p:spPr>
          <a:xfrm>
            <a:off x="3973062" y="6311442"/>
            <a:ext cx="6653697" cy="1046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000" b="1" i="0" u="none" strike="noStrike" kern="1200" cap="all" spc="0" normalizeH="0" baseline="0" noProof="0" dirty="0">
                <a:ln>
                  <a:noFill/>
                </a:ln>
                <a:solidFill>
                  <a:srgbClr val="2F415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LA PLUME ET LE VOLANT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1700CAD2-21AB-C0CC-29C5-BEED5E4F949C}"/>
              </a:ext>
            </a:extLst>
          </p:cNvPr>
          <p:cNvSpPr txBox="1">
            <a:spLocks/>
          </p:cNvSpPr>
          <p:nvPr/>
        </p:nvSpPr>
        <p:spPr>
          <a:xfrm>
            <a:off x="3973062" y="6534151"/>
            <a:ext cx="6653697" cy="2755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7724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850" b="0" i="0" u="none" strike="noStrike" kern="1200" cap="none" spc="0" normalizeH="0" baseline="0" noProof="0" dirty="0">
                <a:ln>
                  <a:noFill/>
                </a:ln>
                <a:solidFill>
                  <a:srgbClr val="2F4158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Châteaurenard 13160</a:t>
            </a:r>
          </a:p>
          <a:p>
            <a:pPr marL="0" marR="0" lvl="0" indent="0" algn="ctr" defTabSz="77724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solidFill>
                  <a:srgbClr val="2F4158"/>
                </a:solidFill>
                <a:latin typeface="Microsoft Sans Serif"/>
              </a:rPr>
              <a:t>l</a:t>
            </a:r>
            <a:r>
              <a:rPr kumimoji="0" lang="fr-FR" sz="850" b="0" i="0" u="none" strike="noStrike" kern="1200" cap="none" spc="0" normalizeH="0" baseline="0" noProof="0" dirty="0">
                <a:ln>
                  <a:noFill/>
                </a:ln>
                <a:solidFill>
                  <a:srgbClr val="2F4158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aplumeetlevolant@gmail.com</a:t>
            </a:r>
          </a:p>
        </p:txBody>
      </p:sp>
      <p:pic>
        <p:nvPicPr>
          <p:cNvPr id="44" name="Image 43" descr="Chronomètre 75% avec un remplissage uni">
            <a:extLst>
              <a:ext uri="{FF2B5EF4-FFF2-40B4-BE49-F238E27FC236}">
                <a16:creationId xmlns:a16="http://schemas.microsoft.com/office/drawing/2014/main" id="{9D6950DE-CC54-3BA6-54AF-C3CC1E110A5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4068582" y="1665859"/>
            <a:ext cx="664850" cy="66485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8A8E8063-CF31-DA5F-2DCF-5D7926E01A82}"/>
              </a:ext>
            </a:extLst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601958" y="4106352"/>
            <a:ext cx="3943114" cy="1676870"/>
          </a:xfrm>
          <a:prstGeom prst="rect">
            <a:avLst/>
          </a:prstGeom>
        </p:spPr>
      </p:pic>
      <p:sp>
        <p:nvSpPr>
          <p:cNvPr id="50" name="ZoneTexte 4">
            <a:extLst>
              <a:ext uri="{FF2B5EF4-FFF2-40B4-BE49-F238E27FC236}">
                <a16:creationId xmlns:a16="http://schemas.microsoft.com/office/drawing/2014/main" id="{B55F150A-7C81-8BFB-F47E-8D9389DA41EE}"/>
              </a:ext>
            </a:extLst>
          </p:cNvPr>
          <p:cNvSpPr txBox="1"/>
          <p:nvPr/>
        </p:nvSpPr>
        <p:spPr>
          <a:xfrm>
            <a:off x="7488512" y="2321304"/>
            <a:ext cx="468954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rgbClr val="2F4158"/>
                </a:solidFill>
              </a:rPr>
              <a:t>Merci de retourner les inscriptions </a:t>
            </a:r>
          </a:p>
          <a:p>
            <a:pPr algn="ctr"/>
            <a:r>
              <a:rPr lang="fr-FR" sz="2000" dirty="0">
                <a:solidFill>
                  <a:srgbClr val="2F4158"/>
                </a:solidFill>
              </a:rPr>
              <a:t>Par mail à laplumeetlevolant@gmail.com</a:t>
            </a:r>
          </a:p>
          <a:p>
            <a:pPr algn="ctr"/>
            <a:endParaRPr lang="fr-FR" sz="1600" dirty="0">
              <a:solidFill>
                <a:srgbClr val="2F4158"/>
              </a:solidFill>
            </a:endParaRPr>
          </a:p>
          <a:p>
            <a:pPr algn="ctr"/>
            <a:r>
              <a:rPr lang="fr-FR" sz="2000" b="1" dirty="0">
                <a:solidFill>
                  <a:srgbClr val="2F4158"/>
                </a:solidFill>
              </a:rPr>
              <a:t>Pour les règlements 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2F4158"/>
                </a:solidFill>
              </a:rPr>
              <a:t>Par chèque bancaire à l’ordre de « La Plume et le Volant », </a:t>
            </a:r>
            <a:r>
              <a:rPr lang="fr-FR" sz="1600" dirty="0">
                <a:solidFill>
                  <a:srgbClr val="2F4158"/>
                </a:solidFill>
              </a:rPr>
              <a:t>envoyer à l’adresse suivante:</a:t>
            </a:r>
          </a:p>
          <a:p>
            <a:pPr algn="ctr"/>
            <a:r>
              <a:rPr lang="fr-FR" sz="1600" dirty="0">
                <a:solidFill>
                  <a:srgbClr val="2F4158"/>
                </a:solidFill>
              </a:rPr>
              <a:t> la Plume et le Volant</a:t>
            </a:r>
          </a:p>
          <a:p>
            <a:pPr algn="ctr"/>
            <a:r>
              <a:rPr lang="fr-FR" sz="1600" dirty="0">
                <a:solidFill>
                  <a:srgbClr val="2F4158"/>
                </a:solidFill>
              </a:rPr>
              <a:t>17 Avenue Gabriel Péri</a:t>
            </a:r>
          </a:p>
          <a:p>
            <a:pPr algn="ctr"/>
            <a:r>
              <a:rPr lang="fr-FR" sz="1600" dirty="0">
                <a:solidFill>
                  <a:srgbClr val="2F4158"/>
                </a:solidFill>
              </a:rPr>
              <a:t>13160 Châteaurenard</a:t>
            </a:r>
          </a:p>
          <a:p>
            <a:pPr algn="ctr"/>
            <a:endParaRPr lang="fr-FR" sz="1600" b="1" dirty="0">
              <a:solidFill>
                <a:srgbClr val="2F4158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2F4158"/>
                </a:solidFill>
              </a:rPr>
              <a:t>Par virement bancaire libellé :</a:t>
            </a:r>
          </a:p>
          <a:p>
            <a:pPr algn="ctr"/>
            <a:r>
              <a:rPr lang="fr-FR" sz="2000" b="1" dirty="0">
                <a:solidFill>
                  <a:srgbClr val="2F4158"/>
                </a:solidFill>
              </a:rPr>
              <a:t> RF2023+nom du club</a:t>
            </a:r>
            <a:r>
              <a:rPr lang="fr-FR" sz="2000" dirty="0">
                <a:solidFill>
                  <a:srgbClr val="2F4158"/>
                </a:solidFill>
              </a:rPr>
              <a:t> </a:t>
            </a:r>
          </a:p>
        </p:txBody>
      </p:sp>
      <p:sp>
        <p:nvSpPr>
          <p:cNvPr id="54" name="ZoneTexte 6">
            <a:extLst>
              <a:ext uri="{FF2B5EF4-FFF2-40B4-BE49-F238E27FC236}">
                <a16:creationId xmlns:a16="http://schemas.microsoft.com/office/drawing/2014/main" id="{80CEBF45-6900-68C4-75C7-09B39FC567BE}"/>
              </a:ext>
            </a:extLst>
          </p:cNvPr>
          <p:cNvSpPr txBox="1"/>
          <p:nvPr/>
        </p:nvSpPr>
        <p:spPr>
          <a:xfrm>
            <a:off x="-62770" y="4963700"/>
            <a:ext cx="3300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400" b="1" i="1" u="sng" dirty="0">
                <a:solidFill>
                  <a:schemeClr val="bg1"/>
                </a:solidFill>
              </a:rPr>
              <a:t>Infos</a:t>
            </a:r>
            <a:r>
              <a:rPr lang="fr-FR" sz="1400" b="1" i="1" dirty="0">
                <a:solidFill>
                  <a:schemeClr val="bg1"/>
                </a:solidFill>
              </a:rPr>
              <a:t>: Philippe Bernardi (04 90 94 03 02)</a:t>
            </a:r>
          </a:p>
          <a:p>
            <a:pPr algn="just"/>
            <a:r>
              <a:rPr lang="fr-FR" sz="1400" b="1" i="1" dirty="0">
                <a:solidFill>
                  <a:schemeClr val="bg1"/>
                </a:solidFill>
              </a:rPr>
              <a:t>           Antoine Dourdan (06 21 30 17 72)</a:t>
            </a:r>
          </a:p>
          <a:p>
            <a:pPr algn="just"/>
            <a:r>
              <a:rPr lang="fr-FR" sz="1400" b="1" i="1" u="sng" dirty="0">
                <a:solidFill>
                  <a:schemeClr val="bg1"/>
                </a:solidFill>
              </a:rPr>
              <a:t>Mail</a:t>
            </a:r>
            <a:r>
              <a:rPr lang="fr-FR" sz="1400" b="1" i="1" dirty="0">
                <a:solidFill>
                  <a:schemeClr val="bg1"/>
                </a:solidFill>
              </a:rPr>
              <a:t> : laplumeetlevolant@gmail.com</a:t>
            </a:r>
          </a:p>
        </p:txBody>
      </p:sp>
    </p:spTree>
    <p:extLst>
      <p:ext uri="{BB962C8B-B14F-4D97-AF65-F5344CB8AC3E}">
        <p14:creationId xmlns:p14="http://schemas.microsoft.com/office/powerpoint/2010/main" val="365735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B09E37-CAD1-BE27-3038-53BEBE8C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05" y="-23058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2F4158"/>
                </a:solidFill>
              </a:rPr>
              <a:t>INSCRIPTION RF 2023 CHATEAURENARD</a:t>
            </a:r>
          </a:p>
        </p:txBody>
      </p:sp>
      <p:pic>
        <p:nvPicPr>
          <p:cNvPr id="5" name="Graphisme 13">
            <a:extLst>
              <a:ext uri="{FF2B5EF4-FFF2-40B4-BE49-F238E27FC236}">
                <a16:creationId xmlns:a16="http://schemas.microsoft.com/office/drawing/2014/main" id="{80B1F8F9-7662-DEA2-9F9B-4216B320F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953" y="925701"/>
            <a:ext cx="11758898" cy="60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6C75C9-E66F-BB53-BBDB-46296863D8B0}"/>
              </a:ext>
            </a:extLst>
          </p:cNvPr>
          <p:cNvSpPr/>
          <p:nvPr/>
        </p:nvSpPr>
        <p:spPr>
          <a:xfrm>
            <a:off x="-159652" y="7078650"/>
            <a:ext cx="12192000" cy="358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6F4E7CCA-4FB9-C2BD-CB7A-F76EC93B1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75548"/>
              </p:ext>
            </p:extLst>
          </p:nvPr>
        </p:nvGraphicFramePr>
        <p:xfrm>
          <a:off x="158909" y="2728962"/>
          <a:ext cx="11874183" cy="33848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6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9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3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15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7353">
                  <a:extLst>
                    <a:ext uri="{9D8B030D-6E8A-4147-A177-3AD203B41FA5}">
                      <a16:colId xmlns:a16="http://schemas.microsoft.com/office/drawing/2014/main" val="532636940"/>
                    </a:ext>
                  </a:extLst>
                </a:gridCol>
                <a:gridCol w="1013670">
                  <a:extLst>
                    <a:ext uri="{9D8B030D-6E8A-4147-A177-3AD203B41FA5}">
                      <a16:colId xmlns:a16="http://schemas.microsoft.com/office/drawing/2014/main" val="2591600504"/>
                    </a:ext>
                  </a:extLst>
                </a:gridCol>
                <a:gridCol w="8932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423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4695"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Nom</a:t>
                      </a:r>
                    </a:p>
                  </a:txBody>
                  <a:tcPr marL="146595" marR="146595" marT="34411" marB="3441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Prénom</a:t>
                      </a:r>
                    </a:p>
                  </a:txBody>
                  <a:tcPr marL="146595" marR="146595" marT="34411" marB="3441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Licence</a:t>
                      </a:r>
                    </a:p>
                  </a:txBody>
                  <a:tcPr marL="146595" marR="146595" marT="34411" marB="3441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Né(e) le</a:t>
                      </a:r>
                    </a:p>
                  </a:txBody>
                  <a:tcPr marL="146595" marR="146595" marT="34411" marB="3441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Class FFBAD</a:t>
                      </a:r>
                    </a:p>
                  </a:txBody>
                  <a:tcPr marL="146595" marR="146595" marT="34411" marB="3441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Niveau du joueur /10 * </a:t>
                      </a:r>
                    </a:p>
                  </a:txBody>
                  <a:tcPr marL="146595" marR="146595" marT="34411" marB="3441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Genre</a:t>
                      </a:r>
                    </a:p>
                  </a:txBody>
                  <a:tcPr marL="146595" marR="146595" marT="34411" marB="34411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Samedi</a:t>
                      </a:r>
                    </a:p>
                  </a:txBody>
                  <a:tcPr marL="146595" marR="146595" marT="34411" marB="3441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146081" marR="146081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146595" marR="146595" marT="34411" marB="3441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dimanche</a:t>
                      </a:r>
                    </a:p>
                  </a:txBody>
                  <a:tcPr marL="147113" marR="147113" marT="34532" marB="3453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Frais de participation 8€</a:t>
                      </a:r>
                    </a:p>
                  </a:txBody>
                  <a:tcPr marL="146595" marR="146595" marT="34411" marB="344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695"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146081" marR="146081"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146081" marR="146081"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146081" marR="146081"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146081" marR="146081"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146081" marR="146081"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146081" marR="146081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146081" marR="146081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Simple</a:t>
                      </a:r>
                    </a:p>
                  </a:txBody>
                  <a:tcPr marL="147113" marR="147113" marT="34532" marB="34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double</a:t>
                      </a:r>
                    </a:p>
                  </a:txBody>
                  <a:tcPr marL="147113" marR="147113" marT="34532" marB="345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Partenaire? Si oui indiquez le nom</a:t>
                      </a:r>
                    </a:p>
                  </a:txBody>
                  <a:tcPr marL="147113" marR="147113" marT="34532" marB="345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Equipe</a:t>
                      </a:r>
                    </a:p>
                  </a:txBody>
                  <a:tcPr marL="147113" marR="147113" marT="34532" marB="3453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146081" marR="146081" marT="34290" marB="34290" anchor="ctr"/>
                </a:tc>
                <a:extLst>
                  <a:ext uri="{0D108BD9-81ED-4DB2-BD59-A6C34878D82A}">
                    <a16:rowId xmlns:a16="http://schemas.microsoft.com/office/drawing/2014/main" val="2991697893"/>
                  </a:ext>
                </a:extLst>
              </a:tr>
              <a:tr h="35484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Ex:</a:t>
                      </a:r>
                      <a:r>
                        <a:rPr lang="fr-FR" sz="1400" b="1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NOUJET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Xavier</a:t>
                      </a:r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565464</a:t>
                      </a:r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01/01/23</a:t>
                      </a:r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non</a:t>
                      </a:r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</a:t>
                      </a:r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47113" marR="147113" marT="34532" marB="34532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47113" marR="147113" marT="34532" marB="34532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47113" marR="147113" marT="34532" marB="34532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47113" marR="147113" marT="34532" marB="34532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8€</a:t>
                      </a:r>
                    </a:p>
                  </a:txBody>
                  <a:tcPr marL="147113" marR="147113" marT="34532" marB="3453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18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123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123"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23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123"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123"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47113" marR="147113" marT="34532" marB="3453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AD50315-D4C9-71CE-F92E-6C3B83ACB827}"/>
              </a:ext>
            </a:extLst>
          </p:cNvPr>
          <p:cNvSpPr/>
          <p:nvPr/>
        </p:nvSpPr>
        <p:spPr>
          <a:xfrm>
            <a:off x="10770157" y="6248775"/>
            <a:ext cx="1345030" cy="569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>
                <a:solidFill>
                  <a:schemeClr val="tx1"/>
                </a:solidFill>
              </a:rPr>
              <a:t>€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F3C528-1F39-AF43-2EC1-7CF8DFE7B901}"/>
              </a:ext>
            </a:extLst>
          </p:cNvPr>
          <p:cNvSpPr/>
          <p:nvPr/>
        </p:nvSpPr>
        <p:spPr>
          <a:xfrm>
            <a:off x="9690037" y="6248775"/>
            <a:ext cx="1080120" cy="5695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AD383EF-3936-0CC9-F80F-D2704905AC59}"/>
              </a:ext>
            </a:extLst>
          </p:cNvPr>
          <p:cNvSpPr txBox="1"/>
          <p:nvPr/>
        </p:nvSpPr>
        <p:spPr>
          <a:xfrm>
            <a:off x="9693167" y="6302726"/>
            <a:ext cx="10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/>
              <a:t>Total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D6CE352-8035-997D-FEA4-1F4C047AC349}"/>
              </a:ext>
            </a:extLst>
          </p:cNvPr>
          <p:cNvSpPr txBox="1"/>
          <p:nvPr/>
        </p:nvSpPr>
        <p:spPr>
          <a:xfrm>
            <a:off x="-66678" y="6155834"/>
            <a:ext cx="450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La participation de 8 € est forfaitaire pour une ou deux journées de tournoi.</a:t>
            </a:r>
          </a:p>
        </p:txBody>
      </p:sp>
      <p:sp>
        <p:nvSpPr>
          <p:cNvPr id="14" name="ZoneTexte 13" descr="sfZEF">
            <a:extLst>
              <a:ext uri="{FF2B5EF4-FFF2-40B4-BE49-F238E27FC236}">
                <a16:creationId xmlns:a16="http://schemas.microsoft.com/office/drawing/2014/main" id="{9648C138-29EC-C400-1ADD-0652ED7F1302}"/>
              </a:ext>
            </a:extLst>
          </p:cNvPr>
          <p:cNvSpPr txBox="1"/>
          <p:nvPr/>
        </p:nvSpPr>
        <p:spPr>
          <a:xfrm>
            <a:off x="874939" y="1042685"/>
            <a:ext cx="10102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Club:				Comité:		Responsable:</a:t>
            </a:r>
          </a:p>
          <a:p>
            <a:r>
              <a:rPr lang="fr-FR" sz="900" dirty="0"/>
              <a:t>   </a:t>
            </a:r>
            <a:r>
              <a:rPr lang="fr-FR" dirty="0"/>
              <a:t>                                                    </a:t>
            </a:r>
          </a:p>
          <a:p>
            <a:r>
              <a:rPr lang="fr-FR" dirty="0"/>
              <a:t>Tel:						Mail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944F294-B644-E6C8-BFC9-5FD467F398A8}"/>
              </a:ext>
            </a:extLst>
          </p:cNvPr>
          <p:cNvSpPr txBox="1"/>
          <p:nvPr/>
        </p:nvSpPr>
        <p:spPr>
          <a:xfrm>
            <a:off x="1016877" y="1901379"/>
            <a:ext cx="9879892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Mode de transport: 			Date et heure d’arrivée  </a:t>
            </a:r>
          </a:p>
          <a:p>
            <a:endParaRPr lang="fr-FR" sz="900" dirty="0"/>
          </a:p>
          <a:p>
            <a:r>
              <a:rPr lang="fr-FR" dirty="0"/>
              <a:t>Hébergement:			Adresse:    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61ADD2-E0B9-3683-F0D1-5AA4A802B7F5}"/>
              </a:ext>
            </a:extLst>
          </p:cNvPr>
          <p:cNvSpPr/>
          <p:nvPr/>
        </p:nvSpPr>
        <p:spPr>
          <a:xfrm>
            <a:off x="1543860" y="1042686"/>
            <a:ext cx="3024336" cy="3231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957E19-73D6-D5E2-4BEB-72B8BBD894DF}"/>
              </a:ext>
            </a:extLst>
          </p:cNvPr>
          <p:cNvSpPr/>
          <p:nvPr/>
        </p:nvSpPr>
        <p:spPr>
          <a:xfrm>
            <a:off x="7808556" y="1042686"/>
            <a:ext cx="3024336" cy="3231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A0CDE5-9225-B1E3-B17A-B02AE7F7CACA}"/>
              </a:ext>
            </a:extLst>
          </p:cNvPr>
          <p:cNvSpPr/>
          <p:nvPr/>
        </p:nvSpPr>
        <p:spPr>
          <a:xfrm>
            <a:off x="5504300" y="1042686"/>
            <a:ext cx="728464" cy="3231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C4C61B-0230-676A-127E-3BA7E26B9978}"/>
              </a:ext>
            </a:extLst>
          </p:cNvPr>
          <p:cNvSpPr/>
          <p:nvPr/>
        </p:nvSpPr>
        <p:spPr>
          <a:xfrm>
            <a:off x="1538524" y="1497404"/>
            <a:ext cx="3024336" cy="3231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1FCCF0-C531-B5FE-C9F0-A10532C8CECF}"/>
              </a:ext>
            </a:extLst>
          </p:cNvPr>
          <p:cNvSpPr/>
          <p:nvPr/>
        </p:nvSpPr>
        <p:spPr>
          <a:xfrm>
            <a:off x="7178078" y="1534082"/>
            <a:ext cx="3024336" cy="3231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78BC17-56BF-008A-EBEE-D77272C9E513}"/>
              </a:ext>
            </a:extLst>
          </p:cNvPr>
          <p:cNvSpPr/>
          <p:nvPr/>
        </p:nvSpPr>
        <p:spPr>
          <a:xfrm>
            <a:off x="7952572" y="1970630"/>
            <a:ext cx="2880320" cy="3231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F1716D-38F9-49E5-8CE0-A78FD3517A9D}"/>
              </a:ext>
            </a:extLst>
          </p:cNvPr>
          <p:cNvSpPr/>
          <p:nvPr/>
        </p:nvSpPr>
        <p:spPr>
          <a:xfrm>
            <a:off x="2988212" y="1961447"/>
            <a:ext cx="2516088" cy="3231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CB3945-F186-9131-DD7F-853E970C25EF}"/>
              </a:ext>
            </a:extLst>
          </p:cNvPr>
          <p:cNvSpPr/>
          <p:nvPr/>
        </p:nvSpPr>
        <p:spPr>
          <a:xfrm>
            <a:off x="2477062" y="2398178"/>
            <a:ext cx="2163142" cy="2300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AEC503-F173-AFC0-DC7E-14450CB6B813}"/>
              </a:ext>
            </a:extLst>
          </p:cNvPr>
          <p:cNvSpPr/>
          <p:nvPr/>
        </p:nvSpPr>
        <p:spPr>
          <a:xfrm>
            <a:off x="5645414" y="2398178"/>
            <a:ext cx="5187478" cy="2300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AA6A5FD2-9670-1542-BB9F-F10875E88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580" y="43090"/>
            <a:ext cx="1170131" cy="846330"/>
          </a:xfrm>
          <a:prstGeom prst="rect">
            <a:avLst/>
          </a:prstGeom>
        </p:spPr>
      </p:pic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3342299B-8F43-9C16-4C9C-9510C9442D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775501"/>
              </p:ext>
            </p:extLst>
          </p:nvPr>
        </p:nvGraphicFramePr>
        <p:xfrm>
          <a:off x="4927586" y="5894028"/>
          <a:ext cx="4405398" cy="1255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5" name="ZoneTexte 24">
            <a:extLst>
              <a:ext uri="{FF2B5EF4-FFF2-40B4-BE49-F238E27FC236}">
                <a16:creationId xmlns:a16="http://schemas.microsoft.com/office/drawing/2014/main" id="{B25BA337-438D-843D-2F66-9C0B7291EB35}"/>
              </a:ext>
            </a:extLst>
          </p:cNvPr>
          <p:cNvSpPr txBox="1"/>
          <p:nvPr/>
        </p:nvSpPr>
        <p:spPr>
          <a:xfrm>
            <a:off x="4524153" y="6261445"/>
            <a:ext cx="65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47648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B09E37-CAD1-BE27-3038-53BEBE8C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186152"/>
            <a:ext cx="10515600" cy="989770"/>
          </a:xfrm>
        </p:spPr>
        <p:txBody>
          <a:bodyPr/>
          <a:lstStyle/>
          <a:p>
            <a:r>
              <a:rPr lang="fr-FR" dirty="0">
                <a:solidFill>
                  <a:srgbClr val="2F4158"/>
                </a:solidFill>
              </a:rPr>
              <a:t>INSCRIPTION REPAS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6F542A7-5269-F140-1181-CADACEFF5C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487" y="81282"/>
            <a:ext cx="1112625" cy="839238"/>
          </a:xfrm>
          <a:prstGeom prst="rect">
            <a:avLst/>
          </a:prstGeom>
        </p:spPr>
      </p:pic>
      <p:pic>
        <p:nvPicPr>
          <p:cNvPr id="7" name="Graphisme 13">
            <a:extLst>
              <a:ext uri="{FF2B5EF4-FFF2-40B4-BE49-F238E27FC236}">
                <a16:creationId xmlns:a16="http://schemas.microsoft.com/office/drawing/2014/main" id="{87A08350-71D7-BE2A-8B35-70F5A8E7A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401" y="975952"/>
            <a:ext cx="11758898" cy="60997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775EBBE1-C76B-B3D6-A958-83227EBC3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190027"/>
              </p:ext>
            </p:extLst>
          </p:nvPr>
        </p:nvGraphicFramePr>
        <p:xfrm>
          <a:off x="305341" y="1600688"/>
          <a:ext cx="10153653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2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82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360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Nom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Prénom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Invité </a:t>
                      </a:r>
                      <a:r>
                        <a:rPr lang="fr-FR" sz="1200" b="1" baseline="30000" dirty="0"/>
                        <a:t>(1)</a:t>
                      </a:r>
                      <a:endParaRPr lang="fr-FR" sz="1400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Samedi</a:t>
                      </a:r>
                    </a:p>
                    <a:p>
                      <a:pPr algn="ctr"/>
                      <a:r>
                        <a:rPr lang="fr-FR" sz="1400" dirty="0"/>
                        <a:t>midi</a:t>
                      </a:r>
                    </a:p>
                    <a:p>
                      <a:pPr algn="ctr"/>
                      <a:r>
                        <a:rPr lang="fr-FR" sz="1400" dirty="0"/>
                        <a:t>14€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Samedi</a:t>
                      </a:r>
                    </a:p>
                    <a:p>
                      <a:pPr algn="ctr"/>
                      <a:r>
                        <a:rPr lang="fr-FR" sz="1400" dirty="0"/>
                        <a:t> soir</a:t>
                      </a:r>
                    </a:p>
                    <a:p>
                      <a:pPr algn="ctr"/>
                      <a:r>
                        <a:rPr lang="fr-FR" sz="1400" dirty="0"/>
                        <a:t>25€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Dimanche</a:t>
                      </a:r>
                    </a:p>
                    <a:p>
                      <a:pPr algn="ctr"/>
                      <a:r>
                        <a:rPr lang="fr-FR" sz="1400" baseline="0" dirty="0"/>
                        <a:t> midi</a:t>
                      </a:r>
                    </a:p>
                    <a:p>
                      <a:pPr algn="ctr"/>
                      <a:r>
                        <a:rPr lang="fr-FR" sz="1400" baseline="0" dirty="0"/>
                        <a:t>14€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Allergies/ intolérances alimentaires / régime alimentaire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8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80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8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8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8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8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8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8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8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80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8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8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fr-FR" sz="1600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AEAAD000-71AE-0614-B5AF-3FBD6547A5BB}"/>
              </a:ext>
            </a:extLst>
          </p:cNvPr>
          <p:cNvSpPr txBox="1"/>
          <p:nvPr/>
        </p:nvSpPr>
        <p:spPr>
          <a:xfrm>
            <a:off x="10458993" y="1630172"/>
            <a:ext cx="1706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baseline="30000" dirty="0">
                <a:solidFill>
                  <a:srgbClr val="2F4158"/>
                </a:solidFill>
              </a:rPr>
              <a:t>(1)</a:t>
            </a:r>
            <a:r>
              <a:rPr lang="fr-FR" sz="1600" b="1" i="1" dirty="0">
                <a:solidFill>
                  <a:srgbClr val="2F4158"/>
                </a:solidFill>
              </a:rPr>
              <a:t>Invités </a:t>
            </a:r>
            <a:r>
              <a:rPr lang="fr-FR" sz="1600" i="1" dirty="0"/>
              <a:t>= Accompagnateurs, famille donc </a:t>
            </a:r>
            <a:r>
              <a:rPr lang="fr-FR" sz="1600" b="1" i="1" dirty="0">
                <a:solidFill>
                  <a:srgbClr val="2F4158"/>
                </a:solidFill>
              </a:rPr>
              <a:t>tous les non joueurs</a:t>
            </a:r>
            <a:r>
              <a:rPr lang="fr-FR" sz="1600" i="1" dirty="0">
                <a:solidFill>
                  <a:srgbClr val="2F4158"/>
                </a:solidFill>
              </a:rPr>
              <a:t>.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078C8F9-CCF8-41C6-D8D9-744642FD66DC}"/>
              </a:ext>
            </a:extLst>
          </p:cNvPr>
          <p:cNvGrpSpPr/>
          <p:nvPr/>
        </p:nvGrpSpPr>
        <p:grpSpPr>
          <a:xfrm>
            <a:off x="795300" y="1044055"/>
            <a:ext cx="3397604" cy="523220"/>
            <a:chOff x="4643400" y="793303"/>
            <a:chExt cx="3397604" cy="5232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28CD2B-6C2D-C619-6F6B-EFE0237E1A38}"/>
                </a:ext>
              </a:extLst>
            </p:cNvPr>
            <p:cNvSpPr/>
            <p:nvPr/>
          </p:nvSpPr>
          <p:spPr>
            <a:xfrm>
              <a:off x="4646836" y="813196"/>
              <a:ext cx="3394168" cy="4675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1DF17F-ADF3-7D42-1337-F042EE8FCF7D}"/>
                </a:ext>
              </a:extLst>
            </p:cNvPr>
            <p:cNvSpPr/>
            <p:nvPr/>
          </p:nvSpPr>
          <p:spPr>
            <a:xfrm>
              <a:off x="4643400" y="793303"/>
              <a:ext cx="94769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2800" b="1" dirty="0">
                  <a:ln w="11430"/>
                  <a:solidFill>
                    <a:schemeClr val="tx2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Club: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3FC7C61-247C-41DF-7C11-614FE3B4C6BA}"/>
              </a:ext>
            </a:extLst>
          </p:cNvPr>
          <p:cNvGrpSpPr/>
          <p:nvPr/>
        </p:nvGrpSpPr>
        <p:grpSpPr>
          <a:xfrm>
            <a:off x="5143631" y="1047701"/>
            <a:ext cx="2677081" cy="523220"/>
            <a:chOff x="8195761" y="785616"/>
            <a:chExt cx="2677081" cy="5232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86102D-187B-32AC-E280-7381EB297645}"/>
                </a:ext>
              </a:extLst>
            </p:cNvPr>
            <p:cNvSpPr/>
            <p:nvPr/>
          </p:nvSpPr>
          <p:spPr>
            <a:xfrm>
              <a:off x="8216468" y="813197"/>
              <a:ext cx="2656374" cy="47606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0E2CE1-272C-9288-9206-F1CBA44DFB08}"/>
                </a:ext>
              </a:extLst>
            </p:cNvPr>
            <p:cNvSpPr/>
            <p:nvPr/>
          </p:nvSpPr>
          <p:spPr>
            <a:xfrm>
              <a:off x="8195761" y="785616"/>
              <a:ext cx="134889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2800" b="1" dirty="0">
                  <a:ln w="11430"/>
                  <a:solidFill>
                    <a:schemeClr val="tx2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Comité: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7B341E42-F34F-2015-829E-5BBA3886E07E}"/>
              </a:ext>
            </a:extLst>
          </p:cNvPr>
          <p:cNvGrpSpPr/>
          <p:nvPr/>
        </p:nvGrpSpPr>
        <p:grpSpPr>
          <a:xfrm>
            <a:off x="9658553" y="6375457"/>
            <a:ext cx="2277868" cy="456416"/>
            <a:chOff x="9431056" y="6072578"/>
            <a:chExt cx="2435448" cy="7759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051EBF9-39B7-3F8C-A3E7-3A3214B742E5}"/>
                </a:ext>
              </a:extLst>
            </p:cNvPr>
            <p:cNvSpPr/>
            <p:nvPr/>
          </p:nvSpPr>
          <p:spPr>
            <a:xfrm>
              <a:off x="10565082" y="6112023"/>
              <a:ext cx="1301422" cy="7365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dirty="0">
                  <a:solidFill>
                    <a:schemeClr val="tx1"/>
                  </a:solidFill>
                </a:rPr>
                <a:t>€</a:t>
              </a:r>
            </a:p>
          </p:txBody>
        </p: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8DC5F22A-0F20-5B75-388F-9AFD144AAD8F}"/>
                </a:ext>
              </a:extLst>
            </p:cNvPr>
            <p:cNvGrpSpPr/>
            <p:nvPr/>
          </p:nvGrpSpPr>
          <p:grpSpPr>
            <a:xfrm>
              <a:off x="9431056" y="6072578"/>
              <a:ext cx="1099007" cy="775949"/>
              <a:chOff x="9431056" y="6072578"/>
              <a:chExt cx="1099007" cy="77594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D6FD903-9ABD-6E65-A24B-4CA8E3D72014}"/>
                  </a:ext>
                </a:extLst>
              </p:cNvPr>
              <p:cNvSpPr/>
              <p:nvPr/>
            </p:nvSpPr>
            <p:spPr>
              <a:xfrm>
                <a:off x="9484962" y="6112024"/>
                <a:ext cx="1045101" cy="7365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54821D61-A785-D0EA-1019-4E260FEA1B29}"/>
                  </a:ext>
                </a:extLst>
              </p:cNvPr>
              <p:cNvSpPr txBox="1"/>
              <p:nvPr/>
            </p:nvSpPr>
            <p:spPr>
              <a:xfrm>
                <a:off x="9431056" y="6072578"/>
                <a:ext cx="991222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2400" dirty="0"/>
                  <a:t>Total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958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51C67E94-F384-4B4F-FB41-D7799D83E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186152"/>
            <a:ext cx="10515600" cy="989770"/>
          </a:xfrm>
        </p:spPr>
        <p:txBody>
          <a:bodyPr/>
          <a:lstStyle/>
          <a:p>
            <a:r>
              <a:rPr lang="fr-FR" dirty="0">
                <a:solidFill>
                  <a:srgbClr val="2F4158"/>
                </a:solidFill>
              </a:rPr>
              <a:t>INSCRIPTIONS PETIT-DEJEUNER</a:t>
            </a:r>
          </a:p>
        </p:txBody>
      </p:sp>
      <p:pic>
        <p:nvPicPr>
          <p:cNvPr id="14" name="Graphisme 13">
            <a:extLst>
              <a:ext uri="{FF2B5EF4-FFF2-40B4-BE49-F238E27FC236}">
                <a16:creationId xmlns:a16="http://schemas.microsoft.com/office/drawing/2014/main" id="{AA3E9037-CA3C-BD1A-34CE-2DCE0F06B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01" y="975952"/>
            <a:ext cx="11758898" cy="60997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340A0BF0-4CDB-8ED9-B5F3-38A8D97227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88781" y="0"/>
            <a:ext cx="1196818" cy="9102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6F396DC-E687-4612-A984-F9A59ED7845B}"/>
              </a:ext>
            </a:extLst>
          </p:cNvPr>
          <p:cNvSpPr/>
          <p:nvPr/>
        </p:nvSpPr>
        <p:spPr>
          <a:xfrm>
            <a:off x="10994894" y="6185109"/>
            <a:ext cx="1057310" cy="569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>
                <a:solidFill>
                  <a:schemeClr val="tx1"/>
                </a:solidFill>
              </a:rPr>
              <a:t>€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AEB162-CE7F-433F-9C71-DB6522193B1F}"/>
              </a:ext>
            </a:extLst>
          </p:cNvPr>
          <p:cNvSpPr/>
          <p:nvPr/>
        </p:nvSpPr>
        <p:spPr>
          <a:xfrm>
            <a:off x="10090297" y="6184494"/>
            <a:ext cx="892977" cy="5695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9" name="ZoneTexte 12">
            <a:extLst>
              <a:ext uri="{FF2B5EF4-FFF2-40B4-BE49-F238E27FC236}">
                <a16:creationId xmlns:a16="http://schemas.microsoft.com/office/drawing/2014/main" id="{72AEA903-8B59-4EA1-93CA-88299792738D}"/>
              </a:ext>
            </a:extLst>
          </p:cNvPr>
          <p:cNvSpPr txBox="1"/>
          <p:nvPr/>
        </p:nvSpPr>
        <p:spPr>
          <a:xfrm>
            <a:off x="10015869" y="6238444"/>
            <a:ext cx="85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400" dirty="0"/>
              <a:t>Total</a:t>
            </a:r>
          </a:p>
        </p:txBody>
      </p:sp>
      <p:sp>
        <p:nvSpPr>
          <p:cNvPr id="21" name="ZoneTexte 25">
            <a:extLst>
              <a:ext uri="{FF2B5EF4-FFF2-40B4-BE49-F238E27FC236}">
                <a16:creationId xmlns:a16="http://schemas.microsoft.com/office/drawing/2014/main" id="{7E9320BF-71BB-4EBB-9CDB-CD1496D16F35}"/>
              </a:ext>
            </a:extLst>
          </p:cNvPr>
          <p:cNvSpPr txBox="1"/>
          <p:nvPr/>
        </p:nvSpPr>
        <p:spPr>
          <a:xfrm>
            <a:off x="0" y="6292395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/>
              <a:t>Merci de remplir et nous retourner ce questionnaire</a:t>
            </a:r>
          </a:p>
        </p:txBody>
      </p:sp>
      <p:sp>
        <p:nvSpPr>
          <p:cNvPr id="22" name="ZoneTexte 2">
            <a:extLst>
              <a:ext uri="{FF2B5EF4-FFF2-40B4-BE49-F238E27FC236}">
                <a16:creationId xmlns:a16="http://schemas.microsoft.com/office/drawing/2014/main" id="{DA411D10-7061-4227-ADCF-991265597CF3}"/>
              </a:ext>
            </a:extLst>
          </p:cNvPr>
          <p:cNvSpPr txBox="1"/>
          <p:nvPr/>
        </p:nvSpPr>
        <p:spPr>
          <a:xfrm>
            <a:off x="248478" y="5955864"/>
            <a:ext cx="101928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700" b="1" dirty="0">
                <a:solidFill>
                  <a:srgbClr val="2F4158"/>
                </a:solidFill>
              </a:rPr>
              <a:t>Pour préparer au mieux les petits-déjeuners et fin d’éviter le gâchis</a:t>
            </a: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F29F4CB6-AE64-F3CF-4F1E-CB79C9089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011018"/>
              </p:ext>
            </p:extLst>
          </p:nvPr>
        </p:nvGraphicFramePr>
        <p:xfrm>
          <a:off x="406401" y="1155132"/>
          <a:ext cx="10915682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4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19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1929348717"/>
                    </a:ext>
                  </a:extLst>
                </a:gridCol>
                <a:gridCol w="1238698">
                  <a:extLst>
                    <a:ext uri="{9D8B030D-6E8A-4147-A177-3AD203B41FA5}">
                      <a16:colId xmlns:a16="http://schemas.microsoft.com/office/drawing/2014/main" val="2127790636"/>
                    </a:ext>
                  </a:extLst>
                </a:gridCol>
                <a:gridCol w="1325129">
                  <a:extLst>
                    <a:ext uri="{9D8B030D-6E8A-4147-A177-3AD203B41FA5}">
                      <a16:colId xmlns:a16="http://schemas.microsoft.com/office/drawing/2014/main" val="1788529229"/>
                    </a:ext>
                  </a:extLst>
                </a:gridCol>
                <a:gridCol w="1325129">
                  <a:extLst>
                    <a:ext uri="{9D8B030D-6E8A-4147-A177-3AD203B41FA5}">
                      <a16:colId xmlns:a16="http://schemas.microsoft.com/office/drawing/2014/main" val="3651637013"/>
                    </a:ext>
                  </a:extLst>
                </a:gridCol>
              </a:tblGrid>
              <a:tr h="72360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Nom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Prénom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Samedi</a:t>
                      </a:r>
                    </a:p>
                    <a:p>
                      <a:pPr algn="ctr"/>
                      <a:r>
                        <a:rPr lang="fr-FR" sz="1400" b="1" dirty="0"/>
                        <a:t>4 €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Dimanche</a:t>
                      </a:r>
                    </a:p>
                    <a:p>
                      <a:pPr algn="ctr"/>
                      <a:r>
                        <a:rPr lang="fr-FR" sz="1400" b="1" baseline="0" dirty="0"/>
                        <a:t> 4 €</a:t>
                      </a:r>
                      <a:endParaRPr lang="fr-FR" sz="14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fr-FR" sz="1400" b="1" dirty="0"/>
                        <a:t>roissant ou 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fr-FR" sz="1400" b="1" dirty="0"/>
                        <a:t>ain au 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fr-FR" sz="1400" b="1" dirty="0"/>
                        <a:t>hocolat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½ baguette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fr-FR" sz="1400" b="1" dirty="0"/>
                        <a:t>ui  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fr-FR" sz="1400" b="1" dirty="0"/>
                        <a:t>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>
                          <a:solidFill>
                            <a:srgbClr val="FF0000"/>
                          </a:solidFill>
                        </a:rPr>
                        <a:t>CA</a:t>
                      </a:r>
                      <a:r>
                        <a:rPr lang="fr-FR" sz="1400" b="1" dirty="0" err="1">
                          <a:solidFill>
                            <a:schemeClr val="tx1"/>
                          </a:solidFill>
                        </a:rPr>
                        <a:t>fé</a:t>
                      </a:r>
                      <a:r>
                        <a:rPr lang="fr-FR" sz="1400" b="1" dirty="0"/>
                        <a:t> / 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fr-FR" sz="1400" b="1" dirty="0"/>
                        <a:t>hé / 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fr-FR" sz="1400" b="1" dirty="0"/>
                        <a:t>hocolat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Jus d’orange 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fr-FR" sz="1400" b="1" dirty="0"/>
                        <a:t>ui 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fr-FR" sz="1400" b="1" dirty="0"/>
                        <a:t>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8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80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8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8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8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8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8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8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8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80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8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7219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342</Words>
  <Application>Microsoft Office PowerPoint</Application>
  <PresentationFormat>Grand écran</PresentationFormat>
  <Paragraphs>102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Franklin Gothic Book</vt:lpstr>
      <vt:lpstr>Microsoft Sans Serif</vt:lpstr>
      <vt:lpstr>Wingdings</vt:lpstr>
      <vt:lpstr>Thème Office</vt:lpstr>
      <vt:lpstr>Présentation PowerPoint</vt:lpstr>
      <vt:lpstr>INSCRIPTION RF 2023 CHATEAURENARD</vt:lpstr>
      <vt:lpstr>INSCRIPTION REPAS</vt:lpstr>
      <vt:lpstr>INSCRIPTIONS PETIT-DEJEUNER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DOURDAN</dc:creator>
  <cp:lastModifiedBy>kiki mathis</cp:lastModifiedBy>
  <cp:revision>14</cp:revision>
  <dcterms:created xsi:type="dcterms:W3CDTF">2023-02-26T18:02:52Z</dcterms:created>
  <dcterms:modified xsi:type="dcterms:W3CDTF">2023-03-20T11:02:16Z</dcterms:modified>
</cp:coreProperties>
</file>