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7772400" cy="100584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3636" autoAdjust="0"/>
    <p:restoredTop sz="96408" autoAdjust="0"/>
  </p:normalViewPr>
  <p:slideViewPr>
    <p:cSldViewPr snapToGrid="0">
      <p:cViewPr varScale="1">
        <p:scale>
          <a:sx n="76" d="100"/>
          <a:sy n="76" d="100"/>
        </p:scale>
        <p:origin x="3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93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89F8EE6-26F4-407B-9175-20D7232A5793}" type="datetime1">
              <a:rPr lang="fr-FR" smtClean="0"/>
              <a:t>22/02/2023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F533747-E797-4D46-BCF7-FA3DBEECCA6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761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4A80A-7016-4CB9-8449-91B9A972D1B8}" type="datetime1">
              <a:rPr lang="fr-FR" smtClean="0"/>
              <a:pPr/>
              <a:t>22/02/2023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CBF6BF1-A5AF-4C59-82BB-F453774C5F00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795721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CBF6BF1-A5AF-4C59-82BB-F453774C5F00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2500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openxmlformats.org/officeDocument/2006/relationships/image" Target="../media/image9.svg"/><Relationship Id="rId2" Type="http://schemas.openxmlformats.org/officeDocument/2006/relationships/image" Target="../media/image1.png"/><Relationship Id="rId16" Type="http://schemas.openxmlformats.org/officeDocument/2006/relationships/image" Target="../media/image13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svg"/><Relationship Id="rId4" Type="http://schemas.openxmlformats.org/officeDocument/2006/relationships/hyperlink" Target="https://www.pexels.com/photo/person-holding-shuttlecock-2202685/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11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pectus 8,5 x 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0BDA88E2-4314-48D9-B7B1-B9184418746E}"/>
              </a:ext>
            </a:extLst>
          </p:cNvPr>
          <p:cNvSpPr/>
          <p:nvPr userDrawn="1"/>
        </p:nvSpPr>
        <p:spPr>
          <a:xfrm>
            <a:off x="0" y="-3811"/>
            <a:ext cx="7772400" cy="37594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pic>
        <p:nvPicPr>
          <p:cNvPr id="2" name="Image 1" descr="Une image contenant tennis, personne, raquette, sport&#10;&#10;Description générée automatiquement">
            <a:extLst>
              <a:ext uri="{FF2B5EF4-FFF2-40B4-BE49-F238E27FC236}">
                <a16:creationId xmlns:a16="http://schemas.microsoft.com/office/drawing/2014/main" id="{5EA5CACF-E5D9-A4FD-1498-0A6A526FD4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2796"/>
            <a:ext cx="7772400" cy="377619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DA7F4D3-EEA0-4A71-99C0-CF8C891958ED}"/>
              </a:ext>
            </a:extLst>
          </p:cNvPr>
          <p:cNvSpPr/>
          <p:nvPr userDrawn="1"/>
        </p:nvSpPr>
        <p:spPr>
          <a:xfrm>
            <a:off x="0" y="9256542"/>
            <a:ext cx="7772400" cy="8018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A47023AB-33B5-491E-A63C-04F3A295FA0D}"/>
              </a:ext>
            </a:extLst>
          </p:cNvPr>
          <p:cNvGrpSpPr/>
          <p:nvPr userDrawn="1"/>
        </p:nvGrpSpPr>
        <p:grpSpPr>
          <a:xfrm>
            <a:off x="-1" y="-17116"/>
            <a:ext cx="3806516" cy="4998012"/>
            <a:chOff x="-1" y="-18071"/>
            <a:chExt cx="3551712" cy="4663451"/>
          </a:xfrm>
        </p:grpSpPr>
        <p:pic>
          <p:nvPicPr>
            <p:cNvPr id="7" name="Graphisme 6">
              <a:extLst>
                <a:ext uri="{FF2B5EF4-FFF2-40B4-BE49-F238E27FC236}">
                  <a16:creationId xmlns:a16="http://schemas.microsoft.com/office/drawing/2014/main" id="{A39F960E-73F2-49ED-BD53-430B324CFB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1" y="-1"/>
              <a:ext cx="3103859" cy="4627313"/>
            </a:xfrm>
            <a:prstGeom prst="rect">
              <a:avLst/>
            </a:prstGeom>
          </p:spPr>
        </p:pic>
        <p:pic>
          <p:nvPicPr>
            <p:cNvPr id="19" name="Graphisme 18">
              <a:extLst>
                <a:ext uri="{FF2B5EF4-FFF2-40B4-BE49-F238E27FC236}">
                  <a16:creationId xmlns:a16="http://schemas.microsoft.com/office/drawing/2014/main" id="{2DD18C4C-0EC4-4930-9254-9ED3347EF1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643283" y="-18071"/>
              <a:ext cx="1908428" cy="4663451"/>
            </a:xfrm>
            <a:prstGeom prst="rect">
              <a:avLst/>
            </a:prstGeom>
          </p:spPr>
        </p:pic>
      </p:grpSp>
      <p:sp>
        <p:nvSpPr>
          <p:cNvPr id="31" name="Espace réservé du texte 8"/>
          <p:cNvSpPr>
            <a:spLocks noGrp="1"/>
          </p:cNvSpPr>
          <p:nvPr>
            <p:ph type="body" sz="quarter" idx="16" hasCustomPrompt="1"/>
          </p:nvPr>
        </p:nvSpPr>
        <p:spPr>
          <a:xfrm>
            <a:off x="478624" y="6876007"/>
            <a:ext cx="1926496" cy="315802"/>
          </a:xfrm>
          <a:prstGeom prst="rect">
            <a:avLst/>
          </a:prstGeo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82000"/>
              </a:lnSpc>
              <a:spcBef>
                <a:spcPts val="0"/>
              </a:spcBef>
              <a:buNone/>
              <a:defRPr sz="1600" b="1" cap="none" baseline="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 rtl="0"/>
            <a:r>
              <a:rPr lang="fr-FR" noProof="0" dirty="0"/>
              <a:t>Texte du titre ici</a:t>
            </a:r>
          </a:p>
        </p:txBody>
      </p:sp>
      <p:sp>
        <p:nvSpPr>
          <p:cNvPr id="32" name="Espace réservé du texte 8"/>
          <p:cNvSpPr>
            <a:spLocks noGrp="1"/>
          </p:cNvSpPr>
          <p:nvPr>
            <p:ph type="body" sz="quarter" idx="18" hasCustomPrompt="1"/>
          </p:nvPr>
        </p:nvSpPr>
        <p:spPr>
          <a:xfrm>
            <a:off x="591165" y="9389817"/>
            <a:ext cx="6653697" cy="104638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ctr">
              <a:lnSpc>
                <a:spcPct val="82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 rtl="0"/>
            <a:r>
              <a:rPr lang="fr-FR" noProof="0" dirty="0"/>
              <a:t>Nom de la société</a:t>
            </a:r>
          </a:p>
        </p:txBody>
      </p:sp>
      <p:sp>
        <p:nvSpPr>
          <p:cNvPr id="33" name="Espace réservé du texte 8"/>
          <p:cNvSpPr>
            <a:spLocks noGrp="1"/>
          </p:cNvSpPr>
          <p:nvPr>
            <p:ph type="body" sz="quarter" idx="19" hasCustomPrompt="1"/>
          </p:nvPr>
        </p:nvSpPr>
        <p:spPr>
          <a:xfrm>
            <a:off x="591165" y="9612526"/>
            <a:ext cx="6653697" cy="27554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ctr">
              <a:lnSpc>
                <a:spcPct val="105000"/>
              </a:lnSpc>
              <a:spcBef>
                <a:spcPts val="0"/>
              </a:spcBef>
              <a:buNone/>
              <a:defRPr sz="850" cap="none" baseline="0">
                <a:solidFill>
                  <a:schemeClr val="tx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 rtl="0"/>
            <a:r>
              <a:rPr lang="fr-FR" noProof="0" dirty="0"/>
              <a:t>Adresse, Code postal, Ville</a:t>
            </a:r>
          </a:p>
          <a:p>
            <a:pPr lvl="0" rtl="0"/>
            <a:r>
              <a:rPr lang="fr-FR" noProof="0" dirty="0"/>
              <a:t>Téléphone | Adresse e-mail | Adresse web</a:t>
            </a:r>
          </a:p>
        </p:txBody>
      </p:sp>
      <p:pic>
        <p:nvPicPr>
          <p:cNvPr id="13" name="Graphisme 12">
            <a:extLst>
              <a:ext uri="{FF2B5EF4-FFF2-40B4-BE49-F238E27FC236}">
                <a16:creationId xmlns:a16="http://schemas.microsoft.com/office/drawing/2014/main" id="{B63DE7D5-3C9E-4C66-90C4-9C51384A6E2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80219" y="-8429"/>
            <a:ext cx="1641829" cy="2852678"/>
          </a:xfrm>
          <a:prstGeom prst="rect">
            <a:avLst/>
          </a:prstGeom>
        </p:spPr>
      </p:pic>
      <p:pic>
        <p:nvPicPr>
          <p:cNvPr id="14" name="Graphisme 13">
            <a:extLst>
              <a:ext uri="{FF2B5EF4-FFF2-40B4-BE49-F238E27FC236}">
                <a16:creationId xmlns:a16="http://schemas.microsoft.com/office/drawing/2014/main" id="{1AB6FDAE-DE86-4AA6-9C82-2263B00E7E6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581525" y="4911814"/>
            <a:ext cx="3190875" cy="85725"/>
          </a:xfrm>
          <a:prstGeom prst="rect">
            <a:avLst/>
          </a:prstGeom>
        </p:spPr>
      </p:pic>
      <p:grpSp>
        <p:nvGrpSpPr>
          <p:cNvPr id="17" name="Groupe 16">
            <a:extLst>
              <a:ext uri="{FF2B5EF4-FFF2-40B4-BE49-F238E27FC236}">
                <a16:creationId xmlns:a16="http://schemas.microsoft.com/office/drawing/2014/main" id="{57737FCF-650C-4CFD-A546-3DF26615EA08}"/>
              </a:ext>
            </a:extLst>
          </p:cNvPr>
          <p:cNvGrpSpPr/>
          <p:nvPr userDrawn="1"/>
        </p:nvGrpSpPr>
        <p:grpSpPr>
          <a:xfrm>
            <a:off x="748978" y="5540154"/>
            <a:ext cx="1326576" cy="1144674"/>
            <a:chOff x="867110" y="6005635"/>
            <a:chExt cx="1326576" cy="1144674"/>
          </a:xfrm>
        </p:grpSpPr>
        <p:pic>
          <p:nvPicPr>
            <p:cNvPr id="16" name="Graphisme 15">
              <a:extLst>
                <a:ext uri="{FF2B5EF4-FFF2-40B4-BE49-F238E27FC236}">
                  <a16:creationId xmlns:a16="http://schemas.microsoft.com/office/drawing/2014/main" id="{5CE844E1-B98F-4225-ADB9-F7B7FE3F2E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044947" y="6005635"/>
              <a:ext cx="1148739" cy="997019"/>
            </a:xfrm>
            <a:prstGeom prst="rect">
              <a:avLst/>
            </a:prstGeom>
          </p:spPr>
        </p:pic>
        <p:pic>
          <p:nvPicPr>
            <p:cNvPr id="15" name="Graphisme 14">
              <a:extLst>
                <a:ext uri="{FF2B5EF4-FFF2-40B4-BE49-F238E27FC236}">
                  <a16:creationId xmlns:a16="http://schemas.microsoft.com/office/drawing/2014/main" id="{FEC50055-DA65-4D84-B187-5D9DA7607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867110" y="6066593"/>
              <a:ext cx="1257111" cy="1083716"/>
            </a:xfrm>
            <a:prstGeom prst="rect">
              <a:avLst/>
            </a:prstGeom>
          </p:spPr>
        </p:pic>
      </p:grpSp>
      <p:sp>
        <p:nvSpPr>
          <p:cNvPr id="25" name="Espace réservé du texte 8">
            <a:extLst>
              <a:ext uri="{FF2B5EF4-FFF2-40B4-BE49-F238E27FC236}">
                <a16:creationId xmlns:a16="http://schemas.microsoft.com/office/drawing/2014/main" id="{90DD3788-4D4C-42EB-B54D-ACA14B3B1C6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007882" y="6876007"/>
            <a:ext cx="1926496" cy="315802"/>
          </a:xfrm>
          <a:prstGeom prst="rect">
            <a:avLst/>
          </a:prstGeo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82000"/>
              </a:lnSpc>
              <a:spcBef>
                <a:spcPts val="0"/>
              </a:spcBef>
              <a:buNone/>
              <a:defRPr sz="1600" b="1" cap="none" baseline="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 rtl="0"/>
            <a:r>
              <a:rPr lang="fr-FR" noProof="0" dirty="0"/>
              <a:t>Texte du titre ici</a:t>
            </a:r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897DDB5D-9413-46D1-98A4-219A4B6C4AD7}"/>
              </a:ext>
            </a:extLst>
          </p:cNvPr>
          <p:cNvGrpSpPr/>
          <p:nvPr userDrawn="1"/>
        </p:nvGrpSpPr>
        <p:grpSpPr>
          <a:xfrm>
            <a:off x="3278236" y="5540154"/>
            <a:ext cx="1326576" cy="1144674"/>
            <a:chOff x="867110" y="6005635"/>
            <a:chExt cx="1326576" cy="1144674"/>
          </a:xfrm>
        </p:grpSpPr>
        <p:pic>
          <p:nvPicPr>
            <p:cNvPr id="28" name="Graphisme 27">
              <a:extLst>
                <a:ext uri="{FF2B5EF4-FFF2-40B4-BE49-F238E27FC236}">
                  <a16:creationId xmlns:a16="http://schemas.microsoft.com/office/drawing/2014/main" id="{150744C5-CD1C-4113-9419-842241FC00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044947" y="6005635"/>
              <a:ext cx="1148739" cy="997019"/>
            </a:xfrm>
            <a:prstGeom prst="rect">
              <a:avLst/>
            </a:prstGeom>
          </p:spPr>
        </p:pic>
        <p:pic>
          <p:nvPicPr>
            <p:cNvPr id="29" name="Graphisme 28">
              <a:extLst>
                <a:ext uri="{FF2B5EF4-FFF2-40B4-BE49-F238E27FC236}">
                  <a16:creationId xmlns:a16="http://schemas.microsoft.com/office/drawing/2014/main" id="{8ED7202D-5514-4C4A-8677-E6294A0EA6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867110" y="6066593"/>
              <a:ext cx="1257111" cy="1083716"/>
            </a:xfrm>
            <a:prstGeom prst="rect">
              <a:avLst/>
            </a:prstGeom>
          </p:spPr>
        </p:pic>
      </p:grpSp>
      <p:sp>
        <p:nvSpPr>
          <p:cNvPr id="30" name="Espace réservé du texte 8">
            <a:extLst>
              <a:ext uri="{FF2B5EF4-FFF2-40B4-BE49-F238E27FC236}">
                <a16:creationId xmlns:a16="http://schemas.microsoft.com/office/drawing/2014/main" id="{C63311B7-4A4A-4A20-8425-D04117F78DA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30908" y="6876007"/>
            <a:ext cx="1926496" cy="315802"/>
          </a:xfrm>
          <a:prstGeom prst="rect">
            <a:avLst/>
          </a:prstGeo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82000"/>
              </a:lnSpc>
              <a:spcBef>
                <a:spcPts val="0"/>
              </a:spcBef>
              <a:buNone/>
              <a:defRPr sz="1600" b="1" cap="none" baseline="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 rtl="0"/>
            <a:r>
              <a:rPr lang="fr-FR" noProof="0" dirty="0"/>
              <a:t>Texte du titre ici</a:t>
            </a:r>
          </a:p>
        </p:txBody>
      </p: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FCC80853-4592-432D-BEDD-260E8957C1FE}"/>
              </a:ext>
            </a:extLst>
          </p:cNvPr>
          <p:cNvGrpSpPr/>
          <p:nvPr userDrawn="1"/>
        </p:nvGrpSpPr>
        <p:grpSpPr>
          <a:xfrm>
            <a:off x="5701262" y="5540154"/>
            <a:ext cx="1326576" cy="1144674"/>
            <a:chOff x="867110" y="6005635"/>
            <a:chExt cx="1326576" cy="1144674"/>
          </a:xfrm>
        </p:grpSpPr>
        <p:pic>
          <p:nvPicPr>
            <p:cNvPr id="36" name="Graphisme 35">
              <a:extLst>
                <a:ext uri="{FF2B5EF4-FFF2-40B4-BE49-F238E27FC236}">
                  <a16:creationId xmlns:a16="http://schemas.microsoft.com/office/drawing/2014/main" id="{4D645950-662C-4A46-890F-41C61E0CD3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044947" y="6005635"/>
              <a:ext cx="1148739" cy="997019"/>
            </a:xfrm>
            <a:prstGeom prst="rect">
              <a:avLst/>
            </a:prstGeom>
          </p:spPr>
        </p:pic>
        <p:pic>
          <p:nvPicPr>
            <p:cNvPr id="37" name="Graphisme 36">
              <a:extLst>
                <a:ext uri="{FF2B5EF4-FFF2-40B4-BE49-F238E27FC236}">
                  <a16:creationId xmlns:a16="http://schemas.microsoft.com/office/drawing/2014/main" id="{B2A98417-7904-4097-B6CD-0EA07E7FBA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867110" y="6066593"/>
              <a:ext cx="1257111" cy="1083716"/>
            </a:xfrm>
            <a:prstGeom prst="rect">
              <a:avLst/>
            </a:prstGeom>
          </p:spPr>
        </p:pic>
      </p:grpSp>
      <p:sp>
        <p:nvSpPr>
          <p:cNvPr id="24" name="Espace réservé du texte 8"/>
          <p:cNvSpPr>
            <a:spLocks noGrp="1"/>
          </p:cNvSpPr>
          <p:nvPr>
            <p:ph type="body" sz="quarter" idx="15" hasCustomPrompt="1"/>
          </p:nvPr>
        </p:nvSpPr>
        <p:spPr>
          <a:xfrm>
            <a:off x="490150" y="2955237"/>
            <a:ext cx="1609866" cy="694302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marR="0" indent="0" algn="l" defTabSz="777240" rtl="0" eaLnBrk="1" fontAlgn="auto" latinLnBrk="0" hangingPunct="1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cap="none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marL="0" marR="0" lvl="0" indent="0" algn="l" defTabSz="777240" rtl="0" eaLnBrk="1" fontAlgn="auto" latinLnBrk="0" hangingPunct="1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 dirty="0"/>
              <a:t>Adresse, code postal, ville de l’événement</a:t>
            </a:r>
          </a:p>
          <a:p>
            <a:pPr lvl="0" rtl="0"/>
            <a:endParaRPr lang="fr-FR" noProof="0" dirty="0"/>
          </a:p>
        </p:txBody>
      </p:sp>
      <p:sp>
        <p:nvSpPr>
          <p:cNvPr id="43" name="Espace réservé du texte 8">
            <a:extLst>
              <a:ext uri="{FF2B5EF4-FFF2-40B4-BE49-F238E27FC236}">
                <a16:creationId xmlns:a16="http://schemas.microsoft.com/office/drawing/2014/main" id="{82F26498-E129-43DA-83EF-D2B0D95B3E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9070" y="2516346"/>
            <a:ext cx="2239076" cy="370200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marR="0" indent="0" algn="l" defTabSz="777240" rtl="0" eaLnBrk="1" fontAlgn="auto" latinLnBrk="0" hangingPunct="1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cap="none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marL="0" marR="0" lvl="0" indent="0" algn="l" defTabSz="777240" rtl="0" eaLnBrk="1" fontAlgn="auto" latinLnBrk="0" hangingPunct="1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 dirty="0"/>
              <a:t>20 AOÛT | 12H</a:t>
            </a:r>
          </a:p>
        </p:txBody>
      </p:sp>
      <p:sp>
        <p:nvSpPr>
          <p:cNvPr id="59" name="Titre 56">
            <a:extLst>
              <a:ext uri="{FF2B5EF4-FFF2-40B4-BE49-F238E27FC236}">
                <a16:creationId xmlns:a16="http://schemas.microsoft.com/office/drawing/2014/main" id="{3826DDF4-1914-41F4-8EC6-D1100F5DF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36309" y="4079488"/>
            <a:ext cx="5121095" cy="740968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 algn="ctr" rtl="0"/>
            <a:r>
              <a:rPr lang="fr-FR" noProof="0" dirty="0"/>
              <a:t>Titre de votre événement</a:t>
            </a:r>
          </a:p>
        </p:txBody>
      </p:sp>
      <p:sp>
        <p:nvSpPr>
          <p:cNvPr id="38" name="Espace réservé du texte 2">
            <a:extLst>
              <a:ext uri="{FF2B5EF4-FFF2-40B4-BE49-F238E27FC236}">
                <a16:creationId xmlns:a16="http://schemas.microsoft.com/office/drawing/2014/main" id="{23BA8588-6AAC-4F6C-86E3-3FA8016FD0D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8625" y="7636576"/>
            <a:ext cx="1926496" cy="1442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fr-FR" noProof="0" dirty="0" err="1"/>
              <a:t>Lorem</a:t>
            </a:r>
            <a:r>
              <a:rPr lang="fr-FR" noProof="0" dirty="0"/>
              <a:t> </a:t>
            </a:r>
            <a:r>
              <a:rPr lang="fr-FR" noProof="0" dirty="0" err="1"/>
              <a:t>ipsum</a:t>
            </a:r>
            <a:r>
              <a:rPr lang="fr-FR" noProof="0" dirty="0"/>
              <a:t> </a:t>
            </a:r>
            <a:r>
              <a:rPr lang="fr-FR" noProof="0" dirty="0" err="1"/>
              <a:t>dolor</a:t>
            </a:r>
            <a:r>
              <a:rPr lang="fr-FR" noProof="0" dirty="0"/>
              <a:t> </a:t>
            </a:r>
            <a:r>
              <a:rPr lang="fr-FR" noProof="0" dirty="0" err="1"/>
              <a:t>sit</a:t>
            </a:r>
            <a:r>
              <a:rPr lang="fr-FR" noProof="0" dirty="0"/>
              <a:t> </a:t>
            </a:r>
            <a:r>
              <a:rPr lang="fr-FR" noProof="0" dirty="0" err="1"/>
              <a:t>amet</a:t>
            </a:r>
            <a:r>
              <a:rPr lang="fr-FR" noProof="0" dirty="0"/>
              <a:t>, </a:t>
            </a:r>
            <a:r>
              <a:rPr lang="fr-FR" noProof="0" dirty="0" err="1"/>
              <a:t>consectetur</a:t>
            </a:r>
            <a:r>
              <a:rPr lang="fr-FR" noProof="0" dirty="0"/>
              <a:t> </a:t>
            </a:r>
            <a:r>
              <a:rPr lang="fr-FR" noProof="0" dirty="0" err="1"/>
              <a:t>adipiscing</a:t>
            </a:r>
            <a:r>
              <a:rPr lang="fr-FR" noProof="0" dirty="0"/>
              <a:t> </a:t>
            </a:r>
            <a:r>
              <a:rPr lang="fr-FR" noProof="0" dirty="0" err="1"/>
              <a:t>elit</a:t>
            </a:r>
            <a:r>
              <a:rPr lang="fr-FR" noProof="0" dirty="0"/>
              <a:t>, </a:t>
            </a:r>
            <a:r>
              <a:rPr lang="fr-FR" noProof="0" dirty="0" err="1"/>
              <a:t>sed</a:t>
            </a:r>
            <a:r>
              <a:rPr lang="fr-FR" noProof="0" dirty="0"/>
              <a:t> do </a:t>
            </a:r>
            <a:r>
              <a:rPr lang="fr-FR" noProof="0" dirty="0" err="1"/>
              <a:t>eiusmod</a:t>
            </a:r>
            <a:r>
              <a:rPr lang="fr-FR" noProof="0" dirty="0"/>
              <a:t> </a:t>
            </a:r>
            <a:r>
              <a:rPr lang="fr-FR" noProof="0" dirty="0" err="1"/>
              <a:t>tempor</a:t>
            </a:r>
            <a:r>
              <a:rPr lang="fr-FR" noProof="0" dirty="0"/>
              <a:t> </a:t>
            </a:r>
            <a:r>
              <a:rPr lang="fr-FR" noProof="0" dirty="0" err="1"/>
              <a:t>incididunt</a:t>
            </a:r>
            <a:r>
              <a:rPr lang="fr-FR" noProof="0" dirty="0"/>
              <a:t> ut </a:t>
            </a:r>
            <a:r>
              <a:rPr lang="fr-FR" noProof="0" dirty="0" err="1"/>
              <a:t>labore</a:t>
            </a:r>
            <a:r>
              <a:rPr lang="fr-FR" noProof="0" dirty="0"/>
              <a:t>.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57A1E3A4-6C2C-40D8-ADE2-43E8C1E1E248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3007883" y="7636576"/>
            <a:ext cx="1926496" cy="1442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fr-FR" noProof="0" dirty="0" err="1"/>
              <a:t>Lorem</a:t>
            </a:r>
            <a:r>
              <a:rPr lang="fr-FR" noProof="0" dirty="0"/>
              <a:t> </a:t>
            </a:r>
            <a:r>
              <a:rPr lang="fr-FR" noProof="0" dirty="0" err="1"/>
              <a:t>ipsum</a:t>
            </a:r>
            <a:r>
              <a:rPr lang="fr-FR" noProof="0" dirty="0"/>
              <a:t> </a:t>
            </a:r>
            <a:r>
              <a:rPr lang="fr-FR" noProof="0" dirty="0" err="1"/>
              <a:t>dolor</a:t>
            </a:r>
            <a:r>
              <a:rPr lang="fr-FR" noProof="0" dirty="0"/>
              <a:t> </a:t>
            </a:r>
            <a:r>
              <a:rPr lang="fr-FR" noProof="0" dirty="0" err="1"/>
              <a:t>sit</a:t>
            </a:r>
            <a:r>
              <a:rPr lang="fr-FR" noProof="0" dirty="0"/>
              <a:t> </a:t>
            </a:r>
            <a:r>
              <a:rPr lang="fr-FR" noProof="0" dirty="0" err="1"/>
              <a:t>amet</a:t>
            </a:r>
            <a:r>
              <a:rPr lang="fr-FR" noProof="0" dirty="0"/>
              <a:t>, </a:t>
            </a:r>
            <a:r>
              <a:rPr lang="fr-FR" noProof="0" dirty="0" err="1"/>
              <a:t>consectetur</a:t>
            </a:r>
            <a:r>
              <a:rPr lang="fr-FR" noProof="0" dirty="0"/>
              <a:t> </a:t>
            </a:r>
            <a:r>
              <a:rPr lang="fr-FR" noProof="0" dirty="0" err="1"/>
              <a:t>adipiscing</a:t>
            </a:r>
            <a:r>
              <a:rPr lang="fr-FR" noProof="0" dirty="0"/>
              <a:t> </a:t>
            </a:r>
            <a:r>
              <a:rPr lang="fr-FR" noProof="0" dirty="0" err="1"/>
              <a:t>elit</a:t>
            </a:r>
            <a:r>
              <a:rPr lang="fr-FR" noProof="0" dirty="0"/>
              <a:t>, </a:t>
            </a:r>
            <a:r>
              <a:rPr lang="fr-FR" noProof="0" dirty="0" err="1"/>
              <a:t>sed</a:t>
            </a:r>
            <a:r>
              <a:rPr lang="fr-FR" noProof="0" dirty="0"/>
              <a:t> do </a:t>
            </a:r>
            <a:r>
              <a:rPr lang="fr-FR" noProof="0" dirty="0" err="1"/>
              <a:t>eiusmod</a:t>
            </a:r>
            <a:r>
              <a:rPr lang="fr-FR" noProof="0" dirty="0"/>
              <a:t> </a:t>
            </a:r>
            <a:r>
              <a:rPr lang="fr-FR" noProof="0" dirty="0" err="1"/>
              <a:t>tempor</a:t>
            </a:r>
            <a:r>
              <a:rPr lang="fr-FR" noProof="0" dirty="0"/>
              <a:t> </a:t>
            </a:r>
            <a:r>
              <a:rPr lang="fr-FR" noProof="0" dirty="0" err="1"/>
              <a:t>incididunt</a:t>
            </a:r>
            <a:r>
              <a:rPr lang="fr-FR" noProof="0" dirty="0"/>
              <a:t> ut </a:t>
            </a:r>
            <a:r>
              <a:rPr lang="fr-FR" noProof="0" dirty="0" err="1"/>
              <a:t>labore</a:t>
            </a:r>
            <a:r>
              <a:rPr lang="fr-FR" noProof="0" dirty="0"/>
              <a:t>.</a:t>
            </a:r>
          </a:p>
        </p:txBody>
      </p:sp>
      <p:sp>
        <p:nvSpPr>
          <p:cNvPr id="40" name="Espace réservé du texte 2">
            <a:extLst>
              <a:ext uri="{FF2B5EF4-FFF2-40B4-BE49-F238E27FC236}">
                <a16:creationId xmlns:a16="http://schemas.microsoft.com/office/drawing/2014/main" id="{E44CFBC3-2E32-4E88-9D31-BA5AC4D33AFD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5430909" y="7635451"/>
            <a:ext cx="1926495" cy="1442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2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fr-FR" noProof="0" dirty="0" err="1"/>
              <a:t>Lorem</a:t>
            </a:r>
            <a:r>
              <a:rPr lang="fr-FR" noProof="0" dirty="0"/>
              <a:t> </a:t>
            </a:r>
            <a:r>
              <a:rPr lang="fr-FR" noProof="0" dirty="0" err="1"/>
              <a:t>ipsum</a:t>
            </a:r>
            <a:r>
              <a:rPr lang="fr-FR" noProof="0" dirty="0"/>
              <a:t> </a:t>
            </a:r>
            <a:r>
              <a:rPr lang="fr-FR" noProof="0" dirty="0" err="1"/>
              <a:t>dolor</a:t>
            </a:r>
            <a:r>
              <a:rPr lang="fr-FR" noProof="0" dirty="0"/>
              <a:t> </a:t>
            </a:r>
            <a:r>
              <a:rPr lang="fr-FR" noProof="0" dirty="0" err="1"/>
              <a:t>sit</a:t>
            </a:r>
            <a:r>
              <a:rPr lang="fr-FR" noProof="0" dirty="0"/>
              <a:t> </a:t>
            </a:r>
            <a:r>
              <a:rPr lang="fr-FR" noProof="0" dirty="0" err="1"/>
              <a:t>amet</a:t>
            </a:r>
            <a:r>
              <a:rPr lang="fr-FR" noProof="0" dirty="0"/>
              <a:t>, </a:t>
            </a:r>
            <a:r>
              <a:rPr lang="fr-FR" noProof="0" dirty="0" err="1"/>
              <a:t>consectetur</a:t>
            </a:r>
            <a:r>
              <a:rPr lang="fr-FR" noProof="0" dirty="0"/>
              <a:t> </a:t>
            </a:r>
            <a:r>
              <a:rPr lang="fr-FR" noProof="0" dirty="0" err="1"/>
              <a:t>adipiscing</a:t>
            </a:r>
            <a:r>
              <a:rPr lang="fr-FR" noProof="0" dirty="0"/>
              <a:t> </a:t>
            </a:r>
            <a:r>
              <a:rPr lang="fr-FR" noProof="0" dirty="0" err="1"/>
              <a:t>elit</a:t>
            </a:r>
            <a:r>
              <a:rPr lang="fr-FR" noProof="0" dirty="0"/>
              <a:t>, </a:t>
            </a:r>
            <a:r>
              <a:rPr lang="fr-FR" noProof="0" dirty="0" err="1"/>
              <a:t>sed</a:t>
            </a:r>
            <a:r>
              <a:rPr lang="fr-FR" noProof="0" dirty="0"/>
              <a:t> do </a:t>
            </a:r>
            <a:r>
              <a:rPr lang="fr-FR" noProof="0" dirty="0" err="1"/>
              <a:t>eiusmod</a:t>
            </a:r>
            <a:r>
              <a:rPr lang="fr-FR" noProof="0" dirty="0"/>
              <a:t> </a:t>
            </a:r>
            <a:r>
              <a:rPr lang="fr-FR" noProof="0" dirty="0" err="1"/>
              <a:t>tempor</a:t>
            </a:r>
            <a:r>
              <a:rPr lang="fr-FR" noProof="0" dirty="0"/>
              <a:t> </a:t>
            </a:r>
            <a:r>
              <a:rPr lang="fr-FR" noProof="0" dirty="0" err="1"/>
              <a:t>incididunt</a:t>
            </a:r>
            <a:r>
              <a:rPr lang="fr-FR" noProof="0" dirty="0"/>
              <a:t> ut </a:t>
            </a:r>
            <a:r>
              <a:rPr lang="fr-FR" noProof="0" dirty="0" err="1"/>
              <a:t>labore</a:t>
            </a:r>
            <a:r>
              <a:rPr lang="fr-FR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2214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4353" y="9529010"/>
            <a:ext cx="1748790" cy="3291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420F85C-50E5-4802-AC79-D884467A9CDC}" type="datetime1">
              <a:rPr lang="fr-FR" noProof="0" smtClean="0"/>
              <a:t>22/02/2023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74608" y="9529010"/>
            <a:ext cx="2623185" cy="3291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489258" y="9529010"/>
            <a:ext cx="1748790" cy="3291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08FAEA7-0C3C-4CCF-BA6B-669D7915826F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3E6E4B3C-9A18-4004-9E7B-C553CDC799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625" y="7636576"/>
            <a:ext cx="2527333" cy="1442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C826F937-FF29-4221-AD0F-4A4D9090B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3142" y="4079488"/>
            <a:ext cx="5074261" cy="6322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rtl="0"/>
            <a:r>
              <a:rPr lang="fr-FR" noProof="0" dirty="0"/>
              <a:t>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2998109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hf sldNum="0" hdr="0" ftr="0" dt="0"/>
  <p:txStyles>
    <p:titleStyle>
      <a:lvl1pPr algn="l" defTabSz="777240" rtl="0" eaLnBrk="1" latinLnBrk="0" hangingPunct="1">
        <a:lnSpc>
          <a:spcPct val="85000"/>
        </a:lnSpc>
        <a:spcBef>
          <a:spcPct val="0"/>
        </a:spcBef>
        <a:buNone/>
        <a:defRPr sz="42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1pPr>
      <a:lvl2pPr marL="388620" indent="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777240" indent="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165860" indent="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3" Type="http://schemas.openxmlformats.org/officeDocument/2006/relationships/image" Target="../media/image14.png"/><Relationship Id="rId7" Type="http://schemas.openxmlformats.org/officeDocument/2006/relationships/hyperlink" Target="https://pixabay.com/en/restaurant-hotel-logo-pictogram-36030/" TargetMode="External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19.jpeg"/><Relationship Id="rId5" Type="http://schemas.openxmlformats.org/officeDocument/2006/relationships/hyperlink" Target="https://pixabay.com/fr/jeux-olympiques-sports-badminton-40778/" TargetMode="External"/><Relationship Id="rId15" Type="http://schemas.openxmlformats.org/officeDocument/2006/relationships/image" Target="../media/image23.sv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hyperlink" Target="https://pixabay.com/fr/squash-sports-jeu-lecteur-logo-40790/" TargetMode="External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Espace réservé du texte 42"/>
          <p:cNvSpPr>
            <a:spLocks noGrp="1"/>
          </p:cNvSpPr>
          <p:nvPr>
            <p:ph type="body" sz="quarter" idx="16"/>
          </p:nvPr>
        </p:nvSpPr>
        <p:spPr>
          <a:xfrm>
            <a:off x="478623" y="6884183"/>
            <a:ext cx="2015119" cy="315802"/>
          </a:xfrm>
        </p:spPr>
        <p:txBody>
          <a:bodyPr rtlCol="0"/>
          <a:lstStyle/>
          <a:p>
            <a:r>
              <a:rPr lang="fr-FR" dirty="0"/>
              <a:t>Le rassemblement fédérale FSGT kezako ?</a:t>
            </a:r>
          </a:p>
        </p:txBody>
      </p:sp>
      <p:sp>
        <p:nvSpPr>
          <p:cNvPr id="69" name="Espace réservé du texte 68"/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lvl="0" rtl="0"/>
            <a:r>
              <a:rPr lang="fr-FR" dirty="0"/>
              <a:t>LA PLUME ET LE VOLANT</a:t>
            </a:r>
          </a:p>
        </p:txBody>
      </p:sp>
      <p:sp>
        <p:nvSpPr>
          <p:cNvPr id="68" name="Espace réservé du texte 67"/>
          <p:cNvSpPr>
            <a:spLocks noGrp="1"/>
          </p:cNvSpPr>
          <p:nvPr>
            <p:ph type="body" sz="quarter" idx="4294967295"/>
          </p:nvPr>
        </p:nvSpPr>
        <p:spPr>
          <a:xfrm>
            <a:off x="408899" y="7308776"/>
            <a:ext cx="1983683" cy="1466634"/>
          </a:xfrm>
          <a:prstGeom prst="rect">
            <a:avLst/>
          </a:prstGeom>
        </p:spPr>
        <p:txBody>
          <a:bodyPr rtlCol="0">
            <a:normAutofit fontScale="92500" lnSpcReduction="10000"/>
          </a:bodyPr>
          <a:lstStyle/>
          <a:p>
            <a:pPr algn="just"/>
            <a:r>
              <a:rPr lang="fr-FR" sz="1300" dirty="0"/>
              <a:t>Ce n’est pas un championnat de France mais un rassemblement jovial, un moment de rencontre sportive </a:t>
            </a:r>
            <a:r>
              <a:rPr lang="fr-FR" sz="1300" dirty="0">
                <a:solidFill>
                  <a:srgbClr val="FF0000"/>
                </a:solidFill>
              </a:rPr>
              <a:t>qui est ouvert à tous les licenciés FSGT de France. (possédant une licence annuelle)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9AA839F-E8B5-4482-A515-A6346933585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r>
              <a:rPr lang="fr-FR" dirty="0"/>
              <a:t>Châteaurenard 13160</a:t>
            </a:r>
          </a:p>
          <a:p>
            <a:pPr rtl="0"/>
            <a:r>
              <a:rPr lang="fr-FR" dirty="0"/>
              <a:t>info.laplumeetlevolant@gmail.com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18EA2DF-D9C6-4FA8-A858-55794D78940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/>
          <a:p>
            <a:pPr rtl="0"/>
            <a:r>
              <a:rPr lang="fr-FR" dirty="0"/>
              <a:t>Organisation de la rencontre sportive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1A4F1D4-D5C5-49B4-AB37-05A7AD21246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703241" y="7312787"/>
            <a:ext cx="2568908" cy="1466635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rtl="0"/>
            <a:r>
              <a:rPr lang="fr-FR" sz="1300" dirty="0"/>
              <a:t>Le week-end se déroulera en 2 parties :</a:t>
            </a:r>
          </a:p>
          <a:p>
            <a:pPr marL="285750" indent="-285750" algn="just" rtl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300" b="1" u="sng" dirty="0"/>
              <a:t>Samedi</a:t>
            </a:r>
            <a:r>
              <a:rPr lang="fr-FR" sz="1300" dirty="0"/>
              <a:t> : tournoi </a:t>
            </a:r>
            <a:r>
              <a:rPr lang="fr-FR" sz="1300" strike="sngStrike" dirty="0"/>
              <a:t>individuel</a:t>
            </a:r>
            <a:r>
              <a:rPr lang="fr-FR" sz="1300" dirty="0"/>
              <a:t> en simple ou (Nouveauté) en double </a:t>
            </a:r>
          </a:p>
          <a:p>
            <a:pPr marL="284400" indent="-285750" algn="just" rtl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300" b="1" u="sng" dirty="0"/>
              <a:t>Dimanche</a:t>
            </a:r>
            <a:r>
              <a:rPr lang="fr-FR" sz="1300" dirty="0"/>
              <a:t> : tournoi en double par équipe de 4 personnes de clubs différents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DB4F9B6-B93A-4918-B008-95DFC57643C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 rtlCol="0"/>
          <a:lstStyle/>
          <a:p>
            <a:pPr rtl="0"/>
            <a:r>
              <a:rPr lang="fr-FR" dirty="0"/>
              <a:t>Organisation du </a:t>
            </a:r>
          </a:p>
          <a:p>
            <a:pPr rtl="0"/>
            <a:r>
              <a:rPr lang="fr-FR" dirty="0"/>
              <a:t>week-end</a:t>
            </a:r>
          </a:p>
        </p:txBody>
      </p:sp>
      <p:sp>
        <p:nvSpPr>
          <p:cNvPr id="64" name="Espace réservé du texte 63"/>
          <p:cNvSpPr>
            <a:spLocks noGrp="1"/>
          </p:cNvSpPr>
          <p:nvPr>
            <p:ph type="body" sz="quarter" idx="4294967295"/>
          </p:nvPr>
        </p:nvSpPr>
        <p:spPr>
          <a:xfrm>
            <a:off x="5376522" y="7253699"/>
            <a:ext cx="2187522" cy="1466634"/>
          </a:xfrm>
          <a:prstGeom prst="rect">
            <a:avLst/>
          </a:prstGeom>
        </p:spPr>
        <p:txBody>
          <a:bodyPr rtlCol="0">
            <a:normAutofit fontScale="92500" lnSpcReduction="20000"/>
          </a:bodyPr>
          <a:lstStyle/>
          <a:p>
            <a:pPr algn="just" rtl="0"/>
            <a:r>
              <a:rPr lang="fr-FR" dirty="0"/>
              <a:t>Le club vous proposera sur réservation les petits-déjeuners, les repas du midi et </a:t>
            </a:r>
            <a:r>
              <a:rPr lang="fr-FR" strike="sngStrike" dirty="0"/>
              <a:t>vous invite à nous rejoindre pour un  </a:t>
            </a:r>
            <a:r>
              <a:rPr lang="fr-FR" dirty="0">
                <a:solidFill>
                  <a:srgbClr val="FF0000"/>
                </a:solidFill>
              </a:rPr>
              <a:t>le </a:t>
            </a:r>
            <a:r>
              <a:rPr lang="fr-FR" dirty="0"/>
              <a:t>dîner festif </a:t>
            </a:r>
            <a:r>
              <a:rPr lang="fr-FR" strike="sngStrike" dirty="0"/>
              <a:t>le </a:t>
            </a:r>
            <a:r>
              <a:rPr lang="fr-FR" dirty="0">
                <a:solidFill>
                  <a:srgbClr val="FF0000"/>
                </a:solidFill>
              </a:rPr>
              <a:t>du </a:t>
            </a:r>
            <a:r>
              <a:rPr lang="fr-FR" dirty="0"/>
              <a:t>samedi soir. Les tarifs seront communiqués dans le formulaire d’inscription.</a:t>
            </a:r>
          </a:p>
        </p:txBody>
      </p:sp>
      <p:sp>
        <p:nvSpPr>
          <p:cNvPr id="67" name="Espace réservé du texte 66"/>
          <p:cNvSpPr>
            <a:spLocks noGrp="1"/>
          </p:cNvSpPr>
          <p:nvPr>
            <p:ph type="body" sz="quarter" idx="12"/>
          </p:nvPr>
        </p:nvSpPr>
        <p:spPr>
          <a:xfrm>
            <a:off x="0" y="829577"/>
            <a:ext cx="3886517" cy="1422714"/>
          </a:xfrm>
        </p:spPr>
        <p:txBody>
          <a:bodyPr rtlCol="0"/>
          <a:lstStyle/>
          <a:p>
            <a:pPr rtl="0"/>
            <a:r>
              <a:rPr lang="fr-FR" sz="3300" dirty="0"/>
              <a:t>FSGT         </a:t>
            </a:r>
            <a:r>
              <a:rPr lang="fr-FR" sz="3300" dirty="0">
                <a:solidFill>
                  <a:srgbClr val="FF0000"/>
                </a:solidFill>
              </a:rPr>
              <a:t>RASSEMBLEMENT</a:t>
            </a:r>
            <a:r>
              <a:rPr lang="fr-FR" sz="3300" dirty="0"/>
              <a:t> FEDERAL DE BADMINTON 2023</a:t>
            </a:r>
          </a:p>
        </p:txBody>
      </p:sp>
      <p:sp>
        <p:nvSpPr>
          <p:cNvPr id="27" name="Titre 26">
            <a:extLst>
              <a:ext uri="{FF2B5EF4-FFF2-40B4-BE49-F238E27FC236}">
                <a16:creationId xmlns:a16="http://schemas.microsoft.com/office/drawing/2014/main" id="{BE764C9B-ABF4-4201-90D5-B1740CD01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6309" y="3816097"/>
            <a:ext cx="5920720" cy="1114088"/>
          </a:xfrm>
        </p:spPr>
        <p:txBody>
          <a:bodyPr rtlCol="0"/>
          <a:lstStyle/>
          <a:p>
            <a:pPr algn="ctr" rtl="0"/>
            <a:r>
              <a:rPr lang="fr-FR" sz="4000" dirty="0"/>
              <a:t>- SAVE THE DATE – </a:t>
            </a:r>
            <a:br>
              <a:rPr lang="fr-FR" sz="4000" dirty="0"/>
            </a:br>
            <a:r>
              <a:rPr lang="fr-FR" sz="4000" dirty="0"/>
              <a:t>10 et 11 juin 2023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81024D0-3A85-879D-B31B-72F99F628F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97" y="9397587"/>
            <a:ext cx="698748" cy="527056"/>
          </a:xfrm>
          <a:prstGeom prst="rect">
            <a:avLst/>
          </a:prstGeom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D5185010-DF46-6E20-10C4-3B2B6320F3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4923" y="2610142"/>
            <a:ext cx="3185748" cy="74875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r-FR" sz="1400" dirty="0"/>
              <a:t>Organisée par la Plume et le Volant  </a:t>
            </a:r>
          </a:p>
          <a:p>
            <a:r>
              <a:rPr lang="fr-FR" sz="1400" cap="all" dirty="0"/>
              <a:t>à</a:t>
            </a:r>
            <a:r>
              <a:rPr lang="fr-FR" sz="1400" dirty="0"/>
              <a:t> Châteaurenard (13)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7359647-04B0-EA45-347B-A91BBEEDFB87}"/>
              </a:ext>
            </a:extLst>
          </p:cNvPr>
          <p:cNvSpPr txBox="1"/>
          <p:nvPr/>
        </p:nvSpPr>
        <p:spPr>
          <a:xfrm>
            <a:off x="3025788" y="5035891"/>
            <a:ext cx="4869244" cy="294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7240">
              <a:lnSpc>
                <a:spcPct val="82000"/>
              </a:lnSpc>
            </a:pPr>
            <a:r>
              <a:rPr lang="fr-FR" sz="1600" b="1" i="1" dirty="0">
                <a:solidFill>
                  <a:schemeClr val="accent1"/>
                </a:solidFill>
              </a:rPr>
              <a:t>Informations complémentaires et inscription à venir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AE0446E-A48C-4186-D6BC-7840F54ECD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517441" y="5871358"/>
            <a:ext cx="737518" cy="51626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43E922ED-C628-AE2D-6191-349DE64FB29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5937" t="8731" r="8279" b="6495"/>
          <a:stretch/>
        </p:blipFill>
        <p:spPr>
          <a:xfrm>
            <a:off x="6025547" y="5838028"/>
            <a:ext cx="590550" cy="56991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EB59270F-2CF6-7204-D823-A82B98C0BE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/>
          <a:stretch/>
        </p:blipFill>
        <p:spPr>
          <a:xfrm>
            <a:off x="1031982" y="5906576"/>
            <a:ext cx="737518" cy="43943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F62635D-C892-4C09-56F2-53AB9596CB1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2311" y="9343762"/>
            <a:ext cx="850102" cy="61486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EA54440-66AE-57A8-E3D1-2E83DE1B96C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108" y="9371768"/>
            <a:ext cx="868322" cy="50377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9EF770F-7C39-A81A-3053-60872B7DF5B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98266" y="9397587"/>
            <a:ext cx="929023" cy="461945"/>
          </a:xfrm>
          <a:prstGeom prst="rect">
            <a:avLst/>
          </a:prstGeom>
        </p:spPr>
      </p:pic>
      <p:pic>
        <p:nvPicPr>
          <p:cNvPr id="20" name="Image 19" descr="Une image contenant texte&#10;&#10;Description générée automatiquement">
            <a:extLst>
              <a:ext uri="{FF2B5EF4-FFF2-40B4-BE49-F238E27FC236}">
                <a16:creationId xmlns:a16="http://schemas.microsoft.com/office/drawing/2014/main" id="{EE5A53D3-C79E-4DDA-FB96-E8940AC29F6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289" y="9474751"/>
            <a:ext cx="1041188" cy="275549"/>
          </a:xfrm>
          <a:prstGeom prst="rect">
            <a:avLst/>
          </a:prstGeom>
        </p:spPr>
      </p:pic>
      <p:pic>
        <p:nvPicPr>
          <p:cNvPr id="19" name="Graphique 18">
            <a:extLst>
              <a:ext uri="{FF2B5EF4-FFF2-40B4-BE49-F238E27FC236}">
                <a16:creationId xmlns:a16="http://schemas.microsoft.com/office/drawing/2014/main" id="{F92801D1-9F49-099B-EB0D-B9436D760E9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068691" y="9327927"/>
            <a:ext cx="850102" cy="646531"/>
          </a:xfrm>
          <a:prstGeom prst="rect">
            <a:avLst/>
          </a:prstGeom>
        </p:spPr>
      </p:pic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532DE528-C2DF-8B60-64D5-093198691E5F}"/>
              </a:ext>
            </a:extLst>
          </p:cNvPr>
          <p:cNvCxnSpPr/>
          <p:nvPr/>
        </p:nvCxnSpPr>
        <p:spPr>
          <a:xfrm flipH="1" flipV="1">
            <a:off x="6616097" y="7759700"/>
            <a:ext cx="1689703" cy="4191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9946AED3-AA8C-7233-8827-BE18692A187D}"/>
              </a:ext>
            </a:extLst>
          </p:cNvPr>
          <p:cNvSpPr txBox="1"/>
          <p:nvPr/>
        </p:nvSpPr>
        <p:spPr>
          <a:xfrm>
            <a:off x="8331200" y="7645400"/>
            <a:ext cx="19836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J’ai peur que si on les invite a vous rejoindre, ils pensent que ce soit gratuit!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F3BBE086-7366-159A-C18A-B371E56A0668}"/>
              </a:ext>
            </a:extLst>
          </p:cNvPr>
          <p:cNvCxnSpPr/>
          <p:nvPr/>
        </p:nvCxnSpPr>
        <p:spPr>
          <a:xfrm flipV="1">
            <a:off x="-1181100" y="1384300"/>
            <a:ext cx="1181100" cy="635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ECAFB935-E06C-DEF6-89E6-9E248BCE21D6}"/>
              </a:ext>
            </a:extLst>
          </p:cNvPr>
          <p:cNvSpPr txBox="1"/>
          <p:nvPr/>
        </p:nvSpPr>
        <p:spPr>
          <a:xfrm>
            <a:off x="-2819400" y="18542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Evitons de changer le nom d’un repère</a:t>
            </a:r>
          </a:p>
        </p:txBody>
      </p:sp>
    </p:spTree>
    <p:extLst>
      <p:ext uri="{BB962C8B-B14F-4D97-AF65-F5344CB8AC3E}">
        <p14:creationId xmlns:p14="http://schemas.microsoft.com/office/powerpoint/2010/main" val="2570050713"/>
      </p:ext>
    </p:extLst>
  </p:cSld>
  <p:clrMapOvr>
    <a:masterClrMapping/>
  </p:clrMapOvr>
</p:sld>
</file>

<file path=ppt/theme/theme1.xml><?xml version="1.0" encoding="utf-8"?>
<a:theme xmlns:a="http://schemas.openxmlformats.org/drawingml/2006/main" name="Prospectus petite entreprise 8,5 x 11">
  <a:themeElements>
    <a:clrScheme name="Custom 24">
      <a:dk1>
        <a:sysClr val="windowText" lastClr="000000"/>
      </a:dk1>
      <a:lt1>
        <a:sysClr val="window" lastClr="FFFFFF"/>
      </a:lt1>
      <a:dk2>
        <a:srgbClr val="2F4158"/>
      </a:dk2>
      <a:lt2>
        <a:srgbClr val="F2F2F2"/>
      </a:lt2>
      <a:accent1>
        <a:srgbClr val="D0DE4E"/>
      </a:accent1>
      <a:accent2>
        <a:srgbClr val="3D5157"/>
      </a:accent2>
      <a:accent3>
        <a:srgbClr val="47653F"/>
      </a:accent3>
      <a:accent4>
        <a:srgbClr val="607E4C"/>
      </a:accent4>
      <a:accent5>
        <a:srgbClr val="78A141"/>
      </a:accent5>
      <a:accent6>
        <a:srgbClr val="9BBB59"/>
      </a:accent6>
      <a:hlink>
        <a:srgbClr val="9BBB59"/>
      </a:hlink>
      <a:folHlink>
        <a:srgbClr val="9BBB59"/>
      </a:folHlink>
    </a:clrScheme>
    <a:fontScheme name="Custom 18">
      <a:majorFont>
        <a:latin typeface="Franklin Gothic Book"/>
        <a:ea typeface=""/>
        <a:cs typeface=""/>
      </a:majorFont>
      <a:minorFont>
        <a:latin typeface="Microsoft Sans Serif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450421_TF03896065" id="{EDCB70D7-824A-46EB-80C4-E02D2AB0C67F}" vid="{F7F29B69-0C56-4543-9FED-FA2034D31F43}"/>
    </a:ext>
  </a:extLst>
</a:theme>
</file>

<file path=ppt/theme/theme2.xml><?xml version="1.0" encoding="utf-8"?>
<a:theme xmlns:a="http://schemas.openxmlformats.org/drawingml/2006/main" name="Thème Office">
  <a:themeElements>
    <a:clrScheme name="Small Business Flyer">
      <a:dk1>
        <a:sysClr val="windowText" lastClr="000000"/>
      </a:dk1>
      <a:lt1>
        <a:sysClr val="window" lastClr="FFFFFF"/>
      </a:lt1>
      <a:dk2>
        <a:srgbClr val="424243"/>
      </a:dk2>
      <a:lt2>
        <a:srgbClr val="E7E6E6"/>
      </a:lt2>
      <a:accent1>
        <a:srgbClr val="F7B800"/>
      </a:accent1>
      <a:accent2>
        <a:srgbClr val="256DB8"/>
      </a:accent2>
      <a:accent3>
        <a:srgbClr val="56A74A"/>
      </a:accent3>
      <a:accent4>
        <a:srgbClr val="E53E2E"/>
      </a:accent4>
      <a:accent5>
        <a:srgbClr val="717073"/>
      </a:accent5>
      <a:accent6>
        <a:srgbClr val="75496B"/>
      </a:accent6>
      <a:hlink>
        <a:srgbClr val="256DB8"/>
      </a:hlink>
      <a:folHlink>
        <a:srgbClr val="BFBFBF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Small Business Flyer">
      <a:dk1>
        <a:sysClr val="windowText" lastClr="000000"/>
      </a:dk1>
      <a:lt1>
        <a:sysClr val="window" lastClr="FFFFFF"/>
      </a:lt1>
      <a:dk2>
        <a:srgbClr val="424243"/>
      </a:dk2>
      <a:lt2>
        <a:srgbClr val="E7E6E6"/>
      </a:lt2>
      <a:accent1>
        <a:srgbClr val="F7B800"/>
      </a:accent1>
      <a:accent2>
        <a:srgbClr val="256DB8"/>
      </a:accent2>
      <a:accent3>
        <a:srgbClr val="56A74A"/>
      </a:accent3>
      <a:accent4>
        <a:srgbClr val="E53E2E"/>
      </a:accent4>
      <a:accent5>
        <a:srgbClr val="717073"/>
      </a:accent5>
      <a:accent6>
        <a:srgbClr val="75496B"/>
      </a:accent6>
      <a:hlink>
        <a:srgbClr val="256DB8"/>
      </a:hlink>
      <a:folHlink>
        <a:srgbClr val="BFBFBF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Prospectus petite entreprise (conception verte)</Template>
  <TotalTime>173</TotalTime>
  <Words>194</Words>
  <Application>Microsoft Office PowerPoint</Application>
  <PresentationFormat>Personnalisé</PresentationFormat>
  <Paragraphs>20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Cambria</vt:lpstr>
      <vt:lpstr>Franklin Gothic Book</vt:lpstr>
      <vt:lpstr>Microsoft Sans Serif</vt:lpstr>
      <vt:lpstr>Prospectus petite entreprise 8,5 x 11</vt:lpstr>
      <vt:lpstr>- SAVE THE DATE –  10 et 11 juin 2023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 SAVE THE DATE –  10 et 11 juin 2023</dc:title>
  <dc:creator>Antoine DOURDAN</dc:creator>
  <cp:lastModifiedBy>kiki mathis</cp:lastModifiedBy>
  <cp:revision>6</cp:revision>
  <dcterms:created xsi:type="dcterms:W3CDTF">2023-02-12T19:34:54Z</dcterms:created>
  <dcterms:modified xsi:type="dcterms:W3CDTF">2023-02-22T14:41:37Z</dcterms:modified>
</cp:coreProperties>
</file>